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14"/>
  </p:notesMasterIdLst>
  <p:sldIdLst>
    <p:sldId id="1003" r:id="rId3"/>
    <p:sldId id="256" r:id="rId4"/>
    <p:sldId id="1004" r:id="rId5"/>
    <p:sldId id="1006" r:id="rId6"/>
    <p:sldId id="965" r:id="rId7"/>
    <p:sldId id="966" r:id="rId8"/>
    <p:sldId id="967" r:id="rId9"/>
    <p:sldId id="968" r:id="rId10"/>
    <p:sldId id="1008" r:id="rId11"/>
    <p:sldId id="1007" r:id="rId12"/>
    <p:sldId id="100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14A3"/>
    <a:srgbClr val="0E01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4868"/>
    <p:restoredTop sz="95982"/>
  </p:normalViewPr>
  <p:slideViewPr>
    <p:cSldViewPr snapToGrid="0" snapToObjects="1">
      <p:cViewPr varScale="1">
        <p:scale>
          <a:sx n="90" d="100"/>
          <a:sy n="90" d="100"/>
        </p:scale>
        <p:origin x="232" y="6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2592C6-7664-0346-8B27-40547595950D}" type="datetimeFigureOut">
              <a:rPr lang="en-US" smtClean="0"/>
              <a:t>2/17/22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CF841B-2E0C-D644-8ADE-1DB30A60E6FE}" type="slidenum">
              <a:rPr lang="en-US" smtClean="0"/>
              <a:t>‹#›</a:t>
            </a:fld>
            <a:endParaRPr lang="en-US"/>
          </a:p>
        </p:txBody>
      </p:sp>
    </p:spTree>
    <p:extLst>
      <p:ext uri="{BB962C8B-B14F-4D97-AF65-F5344CB8AC3E}">
        <p14:creationId xmlns:p14="http://schemas.microsoft.com/office/powerpoint/2010/main" val="7503443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History</a:t>
            </a:r>
          </a:p>
          <a:p>
            <a:endParaRPr lang="en-US" dirty="0"/>
          </a:p>
          <a:p>
            <a:r>
              <a:rPr lang="en-US" dirty="0"/>
              <a:t> January 2022</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9704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6CF841B-2E0C-D644-8ADE-1DB30A60E6FE}" type="slidenum">
              <a:rPr lang="en-US" smtClean="0"/>
              <a:t>10</a:t>
            </a:fld>
            <a:endParaRPr lang="en-US"/>
          </a:p>
        </p:txBody>
      </p:sp>
    </p:spTree>
    <p:extLst>
      <p:ext uri="{BB962C8B-B14F-4D97-AF65-F5344CB8AC3E}">
        <p14:creationId xmlns:p14="http://schemas.microsoft.com/office/powerpoint/2010/main" val="26122250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History</a:t>
            </a:r>
          </a:p>
          <a:p>
            <a:endParaRPr lang="en-US" dirty="0"/>
          </a:p>
          <a:p>
            <a:r>
              <a:rPr lang="en-US" dirty="0"/>
              <a:t> January 2022</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8608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6CF841B-2E0C-D644-8ADE-1DB30A60E6FE}" type="slidenum">
              <a:rPr lang="en-US" smtClean="0"/>
              <a:t>2</a:t>
            </a:fld>
            <a:endParaRPr lang="en-US"/>
          </a:p>
        </p:txBody>
      </p:sp>
    </p:spTree>
    <p:extLst>
      <p:ext uri="{BB962C8B-B14F-4D97-AF65-F5344CB8AC3E}">
        <p14:creationId xmlns:p14="http://schemas.microsoft.com/office/powerpoint/2010/main" val="9826428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6CF841B-2E0C-D644-8ADE-1DB30A60E6FE}" type="slidenum">
              <a:rPr lang="en-US" smtClean="0"/>
              <a:t>3</a:t>
            </a:fld>
            <a:endParaRPr lang="en-US"/>
          </a:p>
        </p:txBody>
      </p:sp>
    </p:spTree>
    <p:extLst>
      <p:ext uri="{BB962C8B-B14F-4D97-AF65-F5344CB8AC3E}">
        <p14:creationId xmlns:p14="http://schemas.microsoft.com/office/powerpoint/2010/main" val="3929718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6CF841B-2E0C-D644-8ADE-1DB30A60E6FE}" type="slidenum">
              <a:rPr lang="en-US" smtClean="0"/>
              <a:t>4</a:t>
            </a:fld>
            <a:endParaRPr lang="en-US"/>
          </a:p>
        </p:txBody>
      </p:sp>
    </p:spTree>
    <p:extLst>
      <p:ext uri="{BB962C8B-B14F-4D97-AF65-F5344CB8AC3E}">
        <p14:creationId xmlns:p14="http://schemas.microsoft.com/office/powerpoint/2010/main" val="3612444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6CF841B-2E0C-D644-8ADE-1DB30A60E6FE}" type="slidenum">
              <a:rPr lang="en-US" smtClean="0"/>
              <a:t>5</a:t>
            </a:fld>
            <a:endParaRPr lang="en-US"/>
          </a:p>
        </p:txBody>
      </p:sp>
    </p:spTree>
    <p:extLst>
      <p:ext uri="{BB962C8B-B14F-4D97-AF65-F5344CB8AC3E}">
        <p14:creationId xmlns:p14="http://schemas.microsoft.com/office/powerpoint/2010/main" val="139986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6CF841B-2E0C-D644-8ADE-1DB30A60E6FE}" type="slidenum">
              <a:rPr lang="en-US" smtClean="0"/>
              <a:t>6</a:t>
            </a:fld>
            <a:endParaRPr lang="en-US"/>
          </a:p>
        </p:txBody>
      </p:sp>
    </p:spTree>
    <p:extLst>
      <p:ext uri="{BB962C8B-B14F-4D97-AF65-F5344CB8AC3E}">
        <p14:creationId xmlns:p14="http://schemas.microsoft.com/office/powerpoint/2010/main" val="29794329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6CF841B-2E0C-D644-8ADE-1DB30A60E6FE}" type="slidenum">
              <a:rPr lang="en-US" smtClean="0"/>
              <a:t>7</a:t>
            </a:fld>
            <a:endParaRPr lang="en-US"/>
          </a:p>
        </p:txBody>
      </p:sp>
    </p:spTree>
    <p:extLst>
      <p:ext uri="{BB962C8B-B14F-4D97-AF65-F5344CB8AC3E}">
        <p14:creationId xmlns:p14="http://schemas.microsoft.com/office/powerpoint/2010/main" val="7526942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6CF841B-2E0C-D644-8ADE-1DB30A60E6FE}" type="slidenum">
              <a:rPr lang="en-US" smtClean="0"/>
              <a:t>8</a:t>
            </a:fld>
            <a:endParaRPr lang="en-US"/>
          </a:p>
        </p:txBody>
      </p:sp>
    </p:spTree>
    <p:extLst>
      <p:ext uri="{BB962C8B-B14F-4D97-AF65-F5344CB8AC3E}">
        <p14:creationId xmlns:p14="http://schemas.microsoft.com/office/powerpoint/2010/main" val="8228031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6CF841B-2E0C-D644-8ADE-1DB30A60E6FE}" type="slidenum">
              <a:rPr lang="en-US" smtClean="0"/>
              <a:t>9</a:t>
            </a:fld>
            <a:endParaRPr lang="en-US"/>
          </a:p>
        </p:txBody>
      </p:sp>
    </p:spTree>
    <p:extLst>
      <p:ext uri="{BB962C8B-B14F-4D97-AF65-F5344CB8AC3E}">
        <p14:creationId xmlns:p14="http://schemas.microsoft.com/office/powerpoint/2010/main" val="3711580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6C28B-A937-8946-A8B8-E96C4D7F4A3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89AB3BC-CF18-5B4B-9EDE-A1DEE9E687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693802E-DCBB-6942-892B-5E006FD43DA1}"/>
              </a:ext>
            </a:extLst>
          </p:cNvPr>
          <p:cNvSpPr>
            <a:spLocks noGrp="1"/>
          </p:cNvSpPr>
          <p:nvPr>
            <p:ph type="dt" sz="half" idx="10"/>
          </p:nvPr>
        </p:nvSpPr>
        <p:spPr/>
        <p:txBody>
          <a:bodyPr/>
          <a:lstStyle/>
          <a:p>
            <a:fld id="{F18ABAAA-56F6-2745-AE94-1EE02FE78392}" type="datetimeFigureOut">
              <a:rPr lang="en-US" smtClean="0"/>
              <a:t>2/17/22</a:t>
            </a:fld>
            <a:endParaRPr lang="en-US"/>
          </a:p>
        </p:txBody>
      </p:sp>
      <p:sp>
        <p:nvSpPr>
          <p:cNvPr id="5" name="Footer Placeholder 4">
            <a:extLst>
              <a:ext uri="{FF2B5EF4-FFF2-40B4-BE49-F238E27FC236}">
                <a16:creationId xmlns:a16="http://schemas.microsoft.com/office/drawing/2014/main" id="{DCEC76A4-9D88-F940-8D92-FD0FBF3010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AAEC3-9D1A-CF41-9E08-BEB07758324D}"/>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1954251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A2641-EF8E-7C40-8100-AD8B6C42D3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2118B34-9C39-1047-9303-6694EC83B5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491113-D5AC-934B-96D3-7BC31020FDE4}"/>
              </a:ext>
            </a:extLst>
          </p:cNvPr>
          <p:cNvSpPr>
            <a:spLocks noGrp="1"/>
          </p:cNvSpPr>
          <p:nvPr>
            <p:ph type="dt" sz="half" idx="10"/>
          </p:nvPr>
        </p:nvSpPr>
        <p:spPr/>
        <p:txBody>
          <a:bodyPr/>
          <a:lstStyle/>
          <a:p>
            <a:fld id="{F18ABAAA-56F6-2745-AE94-1EE02FE78392}" type="datetimeFigureOut">
              <a:rPr lang="en-US" smtClean="0"/>
              <a:t>2/17/22</a:t>
            </a:fld>
            <a:endParaRPr lang="en-US"/>
          </a:p>
        </p:txBody>
      </p:sp>
      <p:sp>
        <p:nvSpPr>
          <p:cNvPr id="5" name="Footer Placeholder 4">
            <a:extLst>
              <a:ext uri="{FF2B5EF4-FFF2-40B4-BE49-F238E27FC236}">
                <a16:creationId xmlns:a16="http://schemas.microsoft.com/office/drawing/2014/main" id="{0BB59E4E-92CC-2345-838F-5B92552B41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E36054-3F34-4A45-9159-95896DF3D97F}"/>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34328375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DCFEDA-4104-A94B-8E13-19FBF6A0DE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5A2AC8-130C-2F4C-8925-8FC3934A1E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5F5612-79E8-0745-B639-AF2BB505A269}"/>
              </a:ext>
            </a:extLst>
          </p:cNvPr>
          <p:cNvSpPr>
            <a:spLocks noGrp="1"/>
          </p:cNvSpPr>
          <p:nvPr>
            <p:ph type="dt" sz="half" idx="10"/>
          </p:nvPr>
        </p:nvSpPr>
        <p:spPr/>
        <p:txBody>
          <a:bodyPr/>
          <a:lstStyle/>
          <a:p>
            <a:fld id="{F18ABAAA-56F6-2745-AE94-1EE02FE78392}" type="datetimeFigureOut">
              <a:rPr lang="en-US" smtClean="0"/>
              <a:t>2/17/22</a:t>
            </a:fld>
            <a:endParaRPr lang="en-US"/>
          </a:p>
        </p:txBody>
      </p:sp>
      <p:sp>
        <p:nvSpPr>
          <p:cNvPr id="5" name="Footer Placeholder 4">
            <a:extLst>
              <a:ext uri="{FF2B5EF4-FFF2-40B4-BE49-F238E27FC236}">
                <a16:creationId xmlns:a16="http://schemas.microsoft.com/office/drawing/2014/main" id="{8FF80366-4ED4-1A4A-8EA5-DC56122A3E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9E45A-CB98-F844-AD9A-FEF0004A8BA1}"/>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19049424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EC686-8429-2E40-81FA-5EC9C4AB3C55}"/>
              </a:ext>
            </a:extLst>
          </p:cNvPr>
          <p:cNvSpPr>
            <a:spLocks noGrp="1"/>
          </p:cNvSpPr>
          <p:nvPr>
            <p:ph type="ctrTitle"/>
          </p:nvPr>
        </p:nvSpPr>
        <p:spPr>
          <a:xfrm>
            <a:off x="1524000" y="1122363"/>
            <a:ext cx="9144000" cy="2387600"/>
          </a:xfrm>
        </p:spPr>
        <p:txBody>
          <a:bodyPr anchor="b"/>
          <a:lstStyle>
            <a:lvl1pPr algn="ctr">
              <a:defRPr sz="6000">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8CC2C238-9334-5D47-BE46-7DBB933E48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Slide Number Placeholder 5">
            <a:extLst>
              <a:ext uri="{FF2B5EF4-FFF2-40B4-BE49-F238E27FC236}">
                <a16:creationId xmlns:a16="http://schemas.microsoft.com/office/drawing/2014/main" id="{F7F1199A-45E4-9E4D-95C0-396A8A9C6FF7}"/>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14434147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30248425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48D4C-6954-CC4D-A491-4B78BF548F31}"/>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3ABE2032-3F11-1945-8A1D-25EC80CF91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DCF1CB-5DBA-8B49-A839-F079E4BF43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a:extLst>
              <a:ext uri="{FF2B5EF4-FFF2-40B4-BE49-F238E27FC236}">
                <a16:creationId xmlns:a16="http://schemas.microsoft.com/office/drawing/2014/main" id="{2E873D4E-4EDA-1349-AB14-5DC995BFCD39}"/>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16386939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B102D-EC4F-B64D-BB0A-3CBBCEE21B6B}"/>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8" name="Slide Number Placeholder 5">
            <a:extLst>
              <a:ext uri="{FF2B5EF4-FFF2-40B4-BE49-F238E27FC236}">
                <a16:creationId xmlns:a16="http://schemas.microsoft.com/office/drawing/2014/main" id="{80DCD8E0-36D6-2D43-9C3A-92DC921E1D78}"/>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21087136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60621-8E97-B349-82B8-F5BEB8BB9E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EEF4EB-0030-4E4F-9E18-F12D2E22AD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E1B396-855F-5544-9249-E53712C50958}"/>
              </a:ext>
            </a:extLst>
          </p:cNvPr>
          <p:cNvSpPr>
            <a:spLocks noGrp="1"/>
          </p:cNvSpPr>
          <p:nvPr>
            <p:ph type="dt" sz="half" idx="10"/>
          </p:nvPr>
        </p:nvSpPr>
        <p:spPr/>
        <p:txBody>
          <a:bodyPr/>
          <a:lstStyle/>
          <a:p>
            <a:fld id="{F18ABAAA-56F6-2745-AE94-1EE02FE78392}" type="datetimeFigureOut">
              <a:rPr lang="en-US" smtClean="0"/>
              <a:t>2/17/22</a:t>
            </a:fld>
            <a:endParaRPr lang="en-US"/>
          </a:p>
        </p:txBody>
      </p:sp>
      <p:sp>
        <p:nvSpPr>
          <p:cNvPr id="5" name="Footer Placeholder 4">
            <a:extLst>
              <a:ext uri="{FF2B5EF4-FFF2-40B4-BE49-F238E27FC236}">
                <a16:creationId xmlns:a16="http://schemas.microsoft.com/office/drawing/2014/main" id="{0F82F17E-A703-FC4C-9DBC-37F173C9B3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E0F0E7-19E4-134F-9E84-35EA99DAAAB7}"/>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1599116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E3A18-9CC1-1341-AF96-7184EEE9E69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BC89520-6876-074C-9D1E-480E252E7D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D41A40-B683-6D40-ADC6-D403C9B2DF84}"/>
              </a:ext>
            </a:extLst>
          </p:cNvPr>
          <p:cNvSpPr>
            <a:spLocks noGrp="1"/>
          </p:cNvSpPr>
          <p:nvPr>
            <p:ph type="dt" sz="half" idx="10"/>
          </p:nvPr>
        </p:nvSpPr>
        <p:spPr/>
        <p:txBody>
          <a:bodyPr/>
          <a:lstStyle/>
          <a:p>
            <a:fld id="{F18ABAAA-56F6-2745-AE94-1EE02FE78392}" type="datetimeFigureOut">
              <a:rPr lang="en-US" smtClean="0"/>
              <a:t>2/17/22</a:t>
            </a:fld>
            <a:endParaRPr lang="en-US"/>
          </a:p>
        </p:txBody>
      </p:sp>
      <p:sp>
        <p:nvSpPr>
          <p:cNvPr id="5" name="Footer Placeholder 4">
            <a:extLst>
              <a:ext uri="{FF2B5EF4-FFF2-40B4-BE49-F238E27FC236}">
                <a16:creationId xmlns:a16="http://schemas.microsoft.com/office/drawing/2014/main" id="{3F18FEEC-B9ED-7545-B62E-2405FF75F0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7D7674-65A6-9346-ACDD-85E2D4433B83}"/>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1504790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1B807-2E2B-DF4F-AA06-273A39CC4D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DCA3A2-9A5D-1D4E-BCC4-2CA4EEC2E3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77D900-B000-364D-BFD2-F6CD6080A5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2152A66-19E1-D541-B7E0-104E938B0EC6}"/>
              </a:ext>
            </a:extLst>
          </p:cNvPr>
          <p:cNvSpPr>
            <a:spLocks noGrp="1"/>
          </p:cNvSpPr>
          <p:nvPr>
            <p:ph type="dt" sz="half" idx="10"/>
          </p:nvPr>
        </p:nvSpPr>
        <p:spPr/>
        <p:txBody>
          <a:bodyPr/>
          <a:lstStyle/>
          <a:p>
            <a:fld id="{F18ABAAA-56F6-2745-AE94-1EE02FE78392}" type="datetimeFigureOut">
              <a:rPr lang="en-US" smtClean="0"/>
              <a:t>2/17/22</a:t>
            </a:fld>
            <a:endParaRPr lang="en-US"/>
          </a:p>
        </p:txBody>
      </p:sp>
      <p:sp>
        <p:nvSpPr>
          <p:cNvPr id="6" name="Footer Placeholder 5">
            <a:extLst>
              <a:ext uri="{FF2B5EF4-FFF2-40B4-BE49-F238E27FC236}">
                <a16:creationId xmlns:a16="http://schemas.microsoft.com/office/drawing/2014/main" id="{70AC81DD-4A04-1E4B-B64C-43B9657EC9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5D67D9-2DCB-AB4D-B8A5-0CAF567FC76C}"/>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4116895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3A7B7-5559-064B-8A50-9F1CBA7A030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A67FAB1-A4C9-F747-A0BA-DBA0C0C4BF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332C787-CD6F-1F4A-9B1D-ACB05AA614A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47F7A3-F4D2-F04B-86DF-43E53ADD2A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B89BA5-1CD5-EB43-A6A4-9F79325D7A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049E35-AF34-354F-AAD8-67D4DAD8763E}"/>
              </a:ext>
            </a:extLst>
          </p:cNvPr>
          <p:cNvSpPr>
            <a:spLocks noGrp="1"/>
          </p:cNvSpPr>
          <p:nvPr>
            <p:ph type="dt" sz="half" idx="10"/>
          </p:nvPr>
        </p:nvSpPr>
        <p:spPr/>
        <p:txBody>
          <a:bodyPr/>
          <a:lstStyle/>
          <a:p>
            <a:fld id="{F18ABAAA-56F6-2745-AE94-1EE02FE78392}" type="datetimeFigureOut">
              <a:rPr lang="en-US" smtClean="0"/>
              <a:t>2/17/22</a:t>
            </a:fld>
            <a:endParaRPr lang="en-US"/>
          </a:p>
        </p:txBody>
      </p:sp>
      <p:sp>
        <p:nvSpPr>
          <p:cNvPr id="8" name="Footer Placeholder 7">
            <a:extLst>
              <a:ext uri="{FF2B5EF4-FFF2-40B4-BE49-F238E27FC236}">
                <a16:creationId xmlns:a16="http://schemas.microsoft.com/office/drawing/2014/main" id="{17D7A093-D80D-DD4D-91AF-D56DBB7AD9F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E78129-3724-4544-9DCF-17FAAC1B7077}"/>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2547589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A4727-9AE4-9147-9FE1-6B42D7C0795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12623B-0F62-D64A-BF9C-BEC5EBC207D9}"/>
              </a:ext>
            </a:extLst>
          </p:cNvPr>
          <p:cNvSpPr>
            <a:spLocks noGrp="1"/>
          </p:cNvSpPr>
          <p:nvPr>
            <p:ph type="dt" sz="half" idx="10"/>
          </p:nvPr>
        </p:nvSpPr>
        <p:spPr/>
        <p:txBody>
          <a:bodyPr/>
          <a:lstStyle/>
          <a:p>
            <a:fld id="{F18ABAAA-56F6-2745-AE94-1EE02FE78392}" type="datetimeFigureOut">
              <a:rPr lang="en-US" smtClean="0"/>
              <a:t>2/17/22</a:t>
            </a:fld>
            <a:endParaRPr lang="en-US"/>
          </a:p>
        </p:txBody>
      </p:sp>
      <p:sp>
        <p:nvSpPr>
          <p:cNvPr id="4" name="Footer Placeholder 3">
            <a:extLst>
              <a:ext uri="{FF2B5EF4-FFF2-40B4-BE49-F238E27FC236}">
                <a16:creationId xmlns:a16="http://schemas.microsoft.com/office/drawing/2014/main" id="{00AF4969-6D6D-D94E-8509-410729017D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0EC60E-29D6-F448-A9BD-AC7925F73A1B}"/>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2692891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63E131-141F-2F4C-94A8-B696A277DAAB}"/>
              </a:ext>
            </a:extLst>
          </p:cNvPr>
          <p:cNvSpPr>
            <a:spLocks noGrp="1"/>
          </p:cNvSpPr>
          <p:nvPr>
            <p:ph type="dt" sz="half" idx="10"/>
          </p:nvPr>
        </p:nvSpPr>
        <p:spPr/>
        <p:txBody>
          <a:bodyPr/>
          <a:lstStyle/>
          <a:p>
            <a:fld id="{F18ABAAA-56F6-2745-AE94-1EE02FE78392}" type="datetimeFigureOut">
              <a:rPr lang="en-US" smtClean="0"/>
              <a:t>2/17/22</a:t>
            </a:fld>
            <a:endParaRPr lang="en-US"/>
          </a:p>
        </p:txBody>
      </p:sp>
      <p:sp>
        <p:nvSpPr>
          <p:cNvPr id="3" name="Footer Placeholder 2">
            <a:extLst>
              <a:ext uri="{FF2B5EF4-FFF2-40B4-BE49-F238E27FC236}">
                <a16:creationId xmlns:a16="http://schemas.microsoft.com/office/drawing/2014/main" id="{39F01CA5-D982-D047-B405-732BD81FE8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9B4559-0995-B147-8DE6-A506023D2436}"/>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16594890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10973-7C62-9041-8B54-8E64AA52C8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A32A1D9-7602-5F46-ADC9-04629AF3E0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3B69871-F446-514D-A4D0-A0492C3C65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E37C1A-E6EB-B349-A191-23573F89EFDF}"/>
              </a:ext>
            </a:extLst>
          </p:cNvPr>
          <p:cNvSpPr>
            <a:spLocks noGrp="1"/>
          </p:cNvSpPr>
          <p:nvPr>
            <p:ph type="dt" sz="half" idx="10"/>
          </p:nvPr>
        </p:nvSpPr>
        <p:spPr/>
        <p:txBody>
          <a:bodyPr/>
          <a:lstStyle/>
          <a:p>
            <a:fld id="{F18ABAAA-56F6-2745-AE94-1EE02FE78392}" type="datetimeFigureOut">
              <a:rPr lang="en-US" smtClean="0"/>
              <a:t>2/17/22</a:t>
            </a:fld>
            <a:endParaRPr lang="en-US"/>
          </a:p>
        </p:txBody>
      </p:sp>
      <p:sp>
        <p:nvSpPr>
          <p:cNvPr id="6" name="Footer Placeholder 5">
            <a:extLst>
              <a:ext uri="{FF2B5EF4-FFF2-40B4-BE49-F238E27FC236}">
                <a16:creationId xmlns:a16="http://schemas.microsoft.com/office/drawing/2014/main" id="{DEE5AF63-95CF-AB44-A078-25763A8E2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728E78-495A-F640-8460-A92A9EAC0C23}"/>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4012372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A3374-1714-A242-B3DB-DCDD0B59CB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F959A6-24BD-AF43-A38F-D0405076E7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A155C31-DF90-8747-B196-67292A0E09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DFDEC8-AC94-4A43-B9A6-707A4F26AAB6}"/>
              </a:ext>
            </a:extLst>
          </p:cNvPr>
          <p:cNvSpPr>
            <a:spLocks noGrp="1"/>
          </p:cNvSpPr>
          <p:nvPr>
            <p:ph type="dt" sz="half" idx="10"/>
          </p:nvPr>
        </p:nvSpPr>
        <p:spPr/>
        <p:txBody>
          <a:bodyPr/>
          <a:lstStyle/>
          <a:p>
            <a:fld id="{F18ABAAA-56F6-2745-AE94-1EE02FE78392}" type="datetimeFigureOut">
              <a:rPr lang="en-US" smtClean="0"/>
              <a:t>2/17/22</a:t>
            </a:fld>
            <a:endParaRPr lang="en-US"/>
          </a:p>
        </p:txBody>
      </p:sp>
      <p:sp>
        <p:nvSpPr>
          <p:cNvPr id="6" name="Footer Placeholder 5">
            <a:extLst>
              <a:ext uri="{FF2B5EF4-FFF2-40B4-BE49-F238E27FC236}">
                <a16:creationId xmlns:a16="http://schemas.microsoft.com/office/drawing/2014/main" id="{65D4BBFF-DB69-A44C-BA93-6F66689897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197DC4-8EE7-5D49-A5DE-1B19FF6ECCD4}"/>
              </a:ext>
            </a:extLst>
          </p:cNvPr>
          <p:cNvSpPr>
            <a:spLocks noGrp="1"/>
          </p:cNvSpPr>
          <p:nvPr>
            <p:ph type="sldNum" sz="quarter" idx="12"/>
          </p:nvPr>
        </p:nvSpPr>
        <p:spPr/>
        <p:txBody>
          <a:bodyPr/>
          <a:lstStyle/>
          <a:p>
            <a:fld id="{B3CB2281-298D-ED49-BD76-0C3B3524713C}" type="slidenum">
              <a:rPr lang="en-US" smtClean="0"/>
              <a:t>‹#›</a:t>
            </a:fld>
            <a:endParaRPr lang="en-US"/>
          </a:p>
        </p:txBody>
      </p:sp>
    </p:spTree>
    <p:extLst>
      <p:ext uri="{BB962C8B-B14F-4D97-AF65-F5344CB8AC3E}">
        <p14:creationId xmlns:p14="http://schemas.microsoft.com/office/powerpoint/2010/main" val="2778865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theme" Target="../theme/theme2.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D1C0D8-3EF9-F24C-8AF1-390E042D49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BDBBBAD-1D0F-1242-B4FE-CCE298C919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9FD964-692F-454A-9E0F-C006144D41C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8ABAAA-56F6-2745-AE94-1EE02FE78392}" type="datetimeFigureOut">
              <a:rPr lang="en-US" smtClean="0"/>
              <a:t>2/17/22</a:t>
            </a:fld>
            <a:endParaRPr lang="en-US"/>
          </a:p>
        </p:txBody>
      </p:sp>
      <p:sp>
        <p:nvSpPr>
          <p:cNvPr id="5" name="Footer Placeholder 4">
            <a:extLst>
              <a:ext uri="{FF2B5EF4-FFF2-40B4-BE49-F238E27FC236}">
                <a16:creationId xmlns:a16="http://schemas.microsoft.com/office/drawing/2014/main" id="{36E98797-5417-4944-A83D-4D5FE16130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ACE7634-0EA9-654E-96D2-65A8FB16F0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CB2281-298D-ED49-BD76-0C3B3524713C}" type="slidenum">
              <a:rPr lang="en-US" smtClean="0"/>
              <a:t>‹#›</a:t>
            </a:fld>
            <a:endParaRPr lang="en-US"/>
          </a:p>
        </p:txBody>
      </p:sp>
    </p:spTree>
    <p:extLst>
      <p:ext uri="{BB962C8B-B14F-4D97-AF65-F5344CB8AC3E}">
        <p14:creationId xmlns:p14="http://schemas.microsoft.com/office/powerpoint/2010/main" val="4324843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6D5FD2-E0BC-9B4A-8B69-BFD8F956C77B}"/>
              </a:ext>
            </a:extLst>
          </p:cNvPr>
          <p:cNvSpPr>
            <a:spLocks noGrp="1"/>
          </p:cNvSpPr>
          <p:nvPr>
            <p:ph type="title"/>
          </p:nvPr>
        </p:nvSpPr>
        <p:spPr>
          <a:xfrm>
            <a:off x="838200" y="451821"/>
            <a:ext cx="10515600" cy="89462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A987CFD-1EF3-634C-B854-216A26AC23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B87C6EBB-9D5E-E84A-9BCA-EA7E05FD1C0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13226526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ftr="0" dt="0"/>
  <p:txStyles>
    <p:titleStyle>
      <a:lvl1pPr algn="l" defTabSz="914400" rtl="0" eaLnBrk="1" latinLnBrk="0" hangingPunct="1">
        <a:lnSpc>
          <a:spcPct val="90000"/>
        </a:lnSpc>
        <a:spcBef>
          <a:spcPct val="0"/>
        </a:spcBef>
        <a:buNone/>
        <a:defRPr sz="4000" b="1" kern="1200">
          <a:solidFill>
            <a:srgbClr val="0000A3"/>
          </a:solidFill>
          <a:latin typeface="+mn-lt"/>
          <a:ea typeface="+mj-ea"/>
          <a:cs typeface="+mj-cs"/>
        </a:defRPr>
      </a:lvl1pPr>
    </p:titleStyle>
    <p:body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E2DCEE0D-330E-4D43-9F17-137C918BCB22}"/>
              </a:ext>
            </a:extLst>
          </p:cNvPr>
          <p:cNvGrpSpPr/>
          <p:nvPr/>
        </p:nvGrpSpPr>
        <p:grpSpPr>
          <a:xfrm>
            <a:off x="7981312" y="887185"/>
            <a:ext cx="3981504" cy="6263398"/>
            <a:chOff x="7981312" y="887185"/>
            <a:chExt cx="3981504" cy="6263398"/>
          </a:xfrm>
        </p:grpSpPr>
        <p:sp>
          <p:nvSpPr>
            <p:cNvPr id="9" name="Rectangle 8">
              <a:extLst>
                <a:ext uri="{FF2B5EF4-FFF2-40B4-BE49-F238E27FC236}">
                  <a16:creationId xmlns:a16="http://schemas.microsoft.com/office/drawing/2014/main" id="{DF486BED-0E6D-424B-9246-93E87D8EC128}"/>
                </a:ext>
              </a:extLst>
            </p:cNvPr>
            <p:cNvSpPr>
              <a:spLocks noChangeArrowheads="1"/>
            </p:cNvSpPr>
            <p:nvPr/>
          </p:nvSpPr>
          <p:spPr bwMode="auto">
            <a:xfrm>
              <a:off x="7981312" y="4289908"/>
              <a:ext cx="3981504"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altLang="en-US" sz="2800" b="0" i="1"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Computer Networking: A Top-Down Approach </a:t>
              </a:r>
              <a:br>
                <a:rPr kumimoji="0" lang="en-US" altLang="en-US" sz="2800" b="0" i="0" u="none" strike="noStrike" kern="1200" cap="none" spc="0" normalizeH="0" baseline="0" noProof="0" dirty="0">
                  <a:ln>
                    <a:noFill/>
                  </a:ln>
                  <a:solidFill>
                    <a:srgbClr val="008000"/>
                  </a:solidFill>
                  <a:effectLst/>
                  <a:uLnTx/>
                  <a:uFillTx/>
                  <a:latin typeface="Calibri" panose="020F0502020204030204"/>
                  <a:ea typeface="ＭＳ Ｐゴシック" panose="020B0600070205080204" pitchFamily="34" charset="-128"/>
                  <a:cs typeface="+mn-cs"/>
                </a:rPr>
              </a:b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8</a:t>
              </a:r>
              <a:r>
                <a:rPr kumimoji="0" lang="en-US" altLang="en-US" sz="1800" b="0" i="0" u="none" strike="noStrike" kern="1200" cap="none" spc="0" normalizeH="0" baseline="30000" noProof="0" dirty="0">
                  <a:ln>
                    <a:noFill/>
                  </a:ln>
                  <a:solidFill>
                    <a:prstClr val="black"/>
                  </a:solidFill>
                  <a:effectLst/>
                  <a:uLnTx/>
                  <a:uFillTx/>
                  <a:latin typeface="Calibri" panose="020F0502020204030204"/>
                  <a:ea typeface="ＭＳ Ｐゴシック" panose="020B0600070205080204" pitchFamily="34" charset="-128"/>
                  <a:cs typeface="+mn-cs"/>
                </a:rPr>
                <a:t>th</a:t>
              </a: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edition </a:t>
              </a:r>
              <a:b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b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Jim Kurose, Keith Ross</a:t>
              </a:r>
              <a:b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b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Pearson, 2020</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pic>
          <p:nvPicPr>
            <p:cNvPr id="10" name="Picture 9" descr="A picture containing outdoor, water, bridge, building&#10;&#10;Description automatically generated">
              <a:extLst>
                <a:ext uri="{FF2B5EF4-FFF2-40B4-BE49-F238E27FC236}">
                  <a16:creationId xmlns:a16="http://schemas.microsoft.com/office/drawing/2014/main" id="{8FF33017-B1D4-1D43-9BC0-3EC96B262BA1}"/>
                </a:ext>
              </a:extLst>
            </p:cNvPr>
            <p:cNvPicPr>
              <a:picLocks noChangeAspect="1"/>
            </p:cNvPicPr>
            <p:nvPr/>
          </p:nvPicPr>
          <p:blipFill>
            <a:blip r:embed="rId3"/>
            <a:stretch>
              <a:fillRect/>
            </a:stretch>
          </p:blipFill>
          <p:spPr>
            <a:xfrm>
              <a:off x="8135257" y="887185"/>
              <a:ext cx="3040743" cy="3800929"/>
            </a:xfrm>
            <a:prstGeom prst="rect">
              <a:avLst/>
            </a:prstGeom>
          </p:spPr>
        </p:pic>
      </p:grpSp>
      <p:sp>
        <p:nvSpPr>
          <p:cNvPr id="12" name="Title 1">
            <a:extLst>
              <a:ext uri="{FF2B5EF4-FFF2-40B4-BE49-F238E27FC236}">
                <a16:creationId xmlns:a16="http://schemas.microsoft.com/office/drawing/2014/main" id="{EEE84089-1C87-5E4B-8D66-7FB2312DF933}"/>
              </a:ext>
            </a:extLst>
          </p:cNvPr>
          <p:cNvSpPr txBox="1">
            <a:spLocks/>
          </p:cNvSpPr>
          <p:nvPr/>
        </p:nvSpPr>
        <p:spPr>
          <a:xfrm>
            <a:off x="454405" y="476999"/>
            <a:ext cx="6551791" cy="11167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rgbClr val="0000A3"/>
                </a:solidFill>
                <a:latin typeface="+mj-lt"/>
                <a:ea typeface="+mj-ea"/>
                <a:cs typeface="+mj-cs"/>
              </a:defRPr>
            </a:lvl1pPr>
          </a:lstStyle>
          <a:p>
            <a:r>
              <a:rPr lang="en-US" altLang="en-US" sz="6000">
                <a:cs typeface="Calibri" panose="020F0502020204030204" pitchFamily="34" charset="0"/>
              </a:rPr>
              <a:t>Application Layer</a:t>
            </a:r>
            <a:endParaRPr lang="en-US" sz="6000" dirty="0"/>
          </a:p>
        </p:txBody>
      </p:sp>
      <p:sp>
        <p:nvSpPr>
          <p:cNvPr id="13" name="Content Placeholder 3">
            <a:extLst>
              <a:ext uri="{FF2B5EF4-FFF2-40B4-BE49-F238E27FC236}">
                <a16:creationId xmlns:a16="http://schemas.microsoft.com/office/drawing/2014/main" id="{06CABC79-8ADE-7844-8AA5-95EF9A84A9AC}"/>
              </a:ext>
            </a:extLst>
          </p:cNvPr>
          <p:cNvSpPr txBox="1">
            <a:spLocks/>
          </p:cNvSpPr>
          <p:nvPr/>
        </p:nvSpPr>
        <p:spPr>
          <a:xfrm>
            <a:off x="683117" y="1697142"/>
            <a:ext cx="7032051"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7663" indent="-347663">
              <a:buClr>
                <a:schemeClr val="bg1">
                  <a:lumMod val="85000"/>
                </a:schemeClr>
              </a:buClr>
              <a:defRPr/>
            </a:pPr>
            <a:r>
              <a:rPr lang="en-US" sz="3200" dirty="0">
                <a:solidFill>
                  <a:schemeClr val="bg1">
                    <a:lumMod val="85000"/>
                  </a:schemeClr>
                </a:solidFill>
                <a:cs typeface="Calibri" panose="020F0502020204030204" pitchFamily="34" charset="0"/>
              </a:rPr>
              <a:t>Principles of network applications</a:t>
            </a:r>
          </a:p>
          <a:p>
            <a:pPr marL="347663" indent="-347663">
              <a:buClr>
                <a:schemeClr val="bg1">
                  <a:lumMod val="85000"/>
                </a:schemeClr>
              </a:buClr>
              <a:defRPr/>
            </a:pPr>
            <a:r>
              <a:rPr lang="en-US" sz="3200" dirty="0">
                <a:solidFill>
                  <a:schemeClr val="bg1">
                    <a:lumMod val="85000"/>
                  </a:schemeClr>
                </a:solidFill>
                <a:cs typeface="Calibri" panose="020F0502020204030204" pitchFamily="34" charset="0"/>
              </a:rPr>
              <a:t>Web and HTTP</a:t>
            </a:r>
          </a:p>
          <a:p>
            <a:pPr marL="347663" indent="-347663">
              <a:buClr>
                <a:schemeClr val="bg1">
                  <a:lumMod val="85000"/>
                </a:schemeClr>
              </a:buClr>
              <a:defRPr/>
            </a:pPr>
            <a:r>
              <a:rPr lang="en-US" sz="3200" dirty="0">
                <a:solidFill>
                  <a:schemeClr val="bg1">
                    <a:lumMod val="85000"/>
                  </a:schemeClr>
                </a:solidFill>
                <a:cs typeface="Calibri" panose="020F0502020204030204" pitchFamily="34" charset="0"/>
              </a:rPr>
              <a:t>E-mail, SMTP, IMAP</a:t>
            </a:r>
          </a:p>
          <a:p>
            <a:pPr marL="347663" indent="-347663">
              <a:buClr>
                <a:schemeClr val="bg1">
                  <a:lumMod val="85000"/>
                </a:schemeClr>
              </a:buClr>
              <a:defRPr/>
            </a:pPr>
            <a:r>
              <a:rPr lang="en-US" sz="3200" dirty="0">
                <a:solidFill>
                  <a:schemeClr val="bg1">
                    <a:lumMod val="85000"/>
                  </a:schemeClr>
                </a:solidFill>
                <a:cs typeface="Calibri" panose="020F0502020204030204" pitchFamily="34" charset="0"/>
              </a:rPr>
              <a:t>The Domain Name System: DNS</a:t>
            </a:r>
          </a:p>
          <a:p>
            <a:pPr marL="347663" indent="-347663">
              <a:buClr>
                <a:schemeClr val="bg1">
                  <a:lumMod val="85000"/>
                </a:schemeClr>
              </a:buClr>
            </a:pPr>
            <a:r>
              <a:rPr lang="en-US" altLang="en-US" sz="3200" dirty="0">
                <a:solidFill>
                  <a:schemeClr val="bg1">
                    <a:lumMod val="85000"/>
                  </a:schemeClr>
                </a:solidFill>
                <a:ea typeface="ＭＳ Ｐゴシック" panose="020B0600070205080204" pitchFamily="34" charset="-128"/>
              </a:rPr>
              <a:t>P2P applications</a:t>
            </a:r>
          </a:p>
          <a:p>
            <a:pPr marL="347663" indent="-347663">
              <a:buClr>
                <a:schemeClr val="bg1">
                  <a:lumMod val="85000"/>
                </a:schemeClr>
              </a:buClr>
            </a:pPr>
            <a:r>
              <a:rPr lang="en-US" altLang="en-US" sz="3200" dirty="0">
                <a:solidFill>
                  <a:schemeClr val="bg1">
                    <a:lumMod val="85000"/>
                  </a:schemeClr>
                </a:solidFill>
                <a:ea typeface="ＭＳ Ｐゴシック" panose="020B0600070205080204" pitchFamily="34" charset="-128"/>
              </a:rPr>
              <a:t>video streaming, CDNs</a:t>
            </a:r>
          </a:p>
          <a:p>
            <a:pPr marL="347663" indent="-347663">
              <a:buClr>
                <a:schemeClr val="bg1">
                  <a:lumMod val="85000"/>
                </a:schemeClr>
              </a:buClr>
            </a:pPr>
            <a:r>
              <a:rPr lang="en-US" altLang="en-US" sz="3200" dirty="0">
                <a:solidFill>
                  <a:schemeClr val="bg1">
                    <a:lumMod val="85000"/>
                  </a:schemeClr>
                </a:solidFill>
                <a:ea typeface="ＭＳ Ｐゴシック" panose="020B0600070205080204" pitchFamily="34" charset="-128"/>
              </a:rPr>
              <a:t>socket programming</a:t>
            </a:r>
          </a:p>
          <a:p>
            <a:pPr marL="347663" indent="-347663">
              <a:buClr>
                <a:srgbClr val="0A14A3"/>
              </a:buClr>
            </a:pPr>
            <a:r>
              <a:rPr lang="en-US" altLang="en-US" sz="3200" dirty="0">
                <a:solidFill>
                  <a:srgbClr val="C00000"/>
                </a:solidFill>
                <a:ea typeface="ＭＳ Ｐゴシック" panose="020B0600070205080204" pitchFamily="34" charset="-128"/>
              </a:rPr>
              <a:t>supplemental: </a:t>
            </a:r>
            <a:r>
              <a:rPr lang="en-US" altLang="en-US" sz="3200" dirty="0">
                <a:ea typeface="ＭＳ Ｐゴシック" panose="020B0600070205080204" pitchFamily="34" charset="-128"/>
              </a:rPr>
              <a:t>3</a:t>
            </a:r>
            <a:r>
              <a:rPr lang="en-US" altLang="en-US" sz="3200" baseline="30000" dirty="0">
                <a:ea typeface="ＭＳ Ｐゴシック" panose="020B0600070205080204" pitchFamily="34" charset="-128"/>
              </a:rPr>
              <a:t>rd</a:t>
            </a:r>
            <a:r>
              <a:rPr lang="en-US" altLang="en-US" sz="3200" dirty="0">
                <a:ea typeface="ＭＳ Ｐゴシック" panose="020B0600070205080204" pitchFamily="34" charset="-128"/>
              </a:rPr>
              <a:t> party cookies, web tracking</a:t>
            </a:r>
          </a:p>
          <a:p>
            <a:pPr marL="401638" indent="-401638">
              <a:defRPr/>
            </a:pPr>
            <a:endParaRPr 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94228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B051B04-ACBF-DB44-80A7-0D40AAB4EC53}"/>
              </a:ext>
            </a:extLst>
          </p:cNvPr>
          <p:cNvSpPr txBox="1"/>
          <p:nvPr/>
        </p:nvSpPr>
        <p:spPr>
          <a:xfrm>
            <a:off x="360491" y="261258"/>
            <a:ext cx="10283071" cy="769441"/>
          </a:xfrm>
          <a:prstGeom prst="rect">
            <a:avLst/>
          </a:prstGeom>
          <a:noFill/>
        </p:spPr>
        <p:txBody>
          <a:bodyPr wrap="none" rtlCol="0">
            <a:spAutoFit/>
          </a:bodyPr>
          <a:lstStyle/>
          <a:p>
            <a:r>
              <a:rPr lang="en-US" sz="4400" dirty="0">
                <a:solidFill>
                  <a:srgbClr val="0E01A0"/>
                </a:solidFill>
              </a:rPr>
              <a:t> GDPR </a:t>
            </a:r>
            <a:r>
              <a:rPr lang="en-US" sz="2800" dirty="0">
                <a:solidFill>
                  <a:srgbClr val="0E01A0"/>
                </a:solidFill>
              </a:rPr>
              <a:t>(EU General Data Protection Regulation) </a:t>
            </a:r>
            <a:r>
              <a:rPr lang="en-US" sz="4400" dirty="0">
                <a:solidFill>
                  <a:srgbClr val="0E01A0"/>
                </a:solidFill>
              </a:rPr>
              <a:t>and cookies</a:t>
            </a:r>
            <a:endParaRPr lang="en-US" sz="3600" dirty="0">
              <a:solidFill>
                <a:srgbClr val="0E01A0"/>
              </a:solidFill>
            </a:endParaRPr>
          </a:p>
        </p:txBody>
      </p:sp>
      <p:sp>
        <p:nvSpPr>
          <p:cNvPr id="11" name="Content Placeholder 10">
            <a:extLst>
              <a:ext uri="{FF2B5EF4-FFF2-40B4-BE49-F238E27FC236}">
                <a16:creationId xmlns:a16="http://schemas.microsoft.com/office/drawing/2014/main" id="{B44877E6-0E15-2840-BF4C-1558F629F02F}"/>
              </a:ext>
            </a:extLst>
          </p:cNvPr>
          <p:cNvSpPr>
            <a:spLocks noGrp="1"/>
          </p:cNvSpPr>
          <p:nvPr>
            <p:ph idx="1"/>
          </p:nvPr>
        </p:nvSpPr>
        <p:spPr>
          <a:xfrm>
            <a:off x="802727" y="1632893"/>
            <a:ext cx="5736021" cy="2911124"/>
          </a:xfrm>
        </p:spPr>
        <p:txBody>
          <a:bodyPr>
            <a:normAutofit/>
          </a:bodyPr>
          <a:lstStyle/>
          <a:p>
            <a:pPr marL="0" indent="0">
              <a:buNone/>
            </a:pPr>
            <a:r>
              <a:rPr lang="en-US" sz="2000" dirty="0"/>
              <a:t>“Natural persons may be associated with online identifiers […] such as internet protocol addresses, cookie identifiers or other identifiers […].</a:t>
            </a:r>
          </a:p>
          <a:p>
            <a:pPr marL="0" indent="0">
              <a:buNone/>
            </a:pPr>
            <a:r>
              <a:rPr lang="en-US" sz="2000" dirty="0"/>
              <a:t>This may leave traces which, in particular when combined with unique identifiers and other information received by the servers, may be used to create profiles of the natural persons and identify them.”</a:t>
            </a:r>
          </a:p>
          <a:p>
            <a:pPr marL="0" indent="0">
              <a:buNone/>
            </a:pPr>
            <a:endParaRPr lang="en-US" dirty="0"/>
          </a:p>
        </p:txBody>
      </p:sp>
      <p:sp>
        <p:nvSpPr>
          <p:cNvPr id="53" name="Rectangle 52">
            <a:extLst>
              <a:ext uri="{FF2B5EF4-FFF2-40B4-BE49-F238E27FC236}">
                <a16:creationId xmlns:a16="http://schemas.microsoft.com/office/drawing/2014/main" id="{BFBE1986-1770-D04F-A610-BF1A6514BB48}"/>
              </a:ext>
            </a:extLst>
          </p:cNvPr>
          <p:cNvSpPr/>
          <p:nvPr/>
        </p:nvSpPr>
        <p:spPr>
          <a:xfrm>
            <a:off x="547457" y="1418109"/>
            <a:ext cx="6229350" cy="2903220"/>
          </a:xfrm>
          <a:prstGeom prst="rect">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4074E854-33C2-FC45-A070-05AF1EC24A62}"/>
              </a:ext>
            </a:extLst>
          </p:cNvPr>
          <p:cNvSpPr txBox="1"/>
          <p:nvPr/>
        </p:nvSpPr>
        <p:spPr>
          <a:xfrm>
            <a:off x="3578771" y="4114800"/>
            <a:ext cx="2817887" cy="369332"/>
          </a:xfrm>
          <a:prstGeom prst="rect">
            <a:avLst/>
          </a:prstGeom>
          <a:solidFill>
            <a:schemeClr val="bg1"/>
          </a:solidFill>
        </p:spPr>
        <p:txBody>
          <a:bodyPr wrap="none" rtlCol="0">
            <a:spAutoFit/>
          </a:bodyPr>
          <a:lstStyle/>
          <a:p>
            <a:r>
              <a:rPr lang="en-US" dirty="0"/>
              <a:t>GDPR, recital 30 (May 2018)</a:t>
            </a:r>
          </a:p>
        </p:txBody>
      </p:sp>
      <p:grpSp>
        <p:nvGrpSpPr>
          <p:cNvPr id="58" name="Group 57">
            <a:extLst>
              <a:ext uri="{FF2B5EF4-FFF2-40B4-BE49-F238E27FC236}">
                <a16:creationId xmlns:a16="http://schemas.microsoft.com/office/drawing/2014/main" id="{B52903E8-B701-5148-93B6-EC1E4331F5FB}"/>
              </a:ext>
            </a:extLst>
          </p:cNvPr>
          <p:cNvGrpSpPr/>
          <p:nvPr/>
        </p:nvGrpSpPr>
        <p:grpSpPr>
          <a:xfrm>
            <a:off x="7162802" y="1198179"/>
            <a:ext cx="5029198" cy="4840014"/>
            <a:chOff x="6810703" y="931954"/>
            <a:chExt cx="5675585" cy="5736860"/>
          </a:xfrm>
        </p:grpSpPr>
        <p:pic>
          <p:nvPicPr>
            <p:cNvPr id="173" name="Picture 2" descr="17 19 21.5 23.6&amp;#39;&amp;#39; Inch 60HZ IPS lcd Monitor display for desktop computer  pc|LCD Monitors| - AliExpress">
              <a:extLst>
                <a:ext uri="{FF2B5EF4-FFF2-40B4-BE49-F238E27FC236}">
                  <a16:creationId xmlns:a16="http://schemas.microsoft.com/office/drawing/2014/main" id="{E2A13C1C-98B5-DC49-B1BB-DBCFA4C0DF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0703" y="931954"/>
              <a:ext cx="5675585" cy="5736860"/>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50">
              <a:extLst>
                <a:ext uri="{FF2B5EF4-FFF2-40B4-BE49-F238E27FC236}">
                  <a16:creationId xmlns:a16="http://schemas.microsoft.com/office/drawing/2014/main" id="{30D92692-1901-A141-88C9-0A095B294528}"/>
                </a:ext>
              </a:extLst>
            </p:cNvPr>
            <p:cNvPicPr>
              <a:picLocks noChangeAspect="1"/>
            </p:cNvPicPr>
            <p:nvPr/>
          </p:nvPicPr>
          <p:blipFill>
            <a:blip r:embed="rId4"/>
            <a:stretch>
              <a:fillRect/>
            </a:stretch>
          </p:blipFill>
          <p:spPr>
            <a:xfrm>
              <a:off x="7772399" y="1697511"/>
              <a:ext cx="3859905" cy="3315923"/>
            </a:xfrm>
            <a:prstGeom prst="rect">
              <a:avLst/>
            </a:prstGeom>
            <a:ln w="31750">
              <a:solidFill>
                <a:schemeClr val="bg1">
                  <a:lumMod val="75000"/>
                </a:schemeClr>
              </a:solidFill>
            </a:ln>
            <a:effectLst>
              <a:outerShdw blurRad="50800" dist="38100" dir="2700000" algn="tl" rotWithShape="0">
                <a:prstClr val="black">
                  <a:alpha val="40000"/>
                </a:prstClr>
              </a:outerShdw>
            </a:effectLst>
          </p:spPr>
        </p:pic>
        <p:sp>
          <p:nvSpPr>
            <p:cNvPr id="56" name="Rectangle 55">
              <a:extLst>
                <a:ext uri="{FF2B5EF4-FFF2-40B4-BE49-F238E27FC236}">
                  <a16:creationId xmlns:a16="http://schemas.microsoft.com/office/drawing/2014/main" id="{2E1F02BC-6660-6941-B402-887A3D821B18}"/>
                </a:ext>
              </a:extLst>
            </p:cNvPr>
            <p:cNvSpPr/>
            <p:nvPr/>
          </p:nvSpPr>
          <p:spPr>
            <a:xfrm>
              <a:off x="7993117" y="3957145"/>
              <a:ext cx="3484180" cy="930165"/>
            </a:xfrm>
            <a:prstGeom prst="rect">
              <a:avLst/>
            </a:prstGeom>
            <a:noFill/>
            <a:ln w="6032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A76BEBCE-C465-314E-86E0-F0EBEB0CE0D0}"/>
                </a:ext>
              </a:extLst>
            </p:cNvPr>
            <p:cNvSpPr txBox="1"/>
            <p:nvPr/>
          </p:nvSpPr>
          <p:spPr>
            <a:xfrm>
              <a:off x="8071944" y="5580992"/>
              <a:ext cx="3263462" cy="923330"/>
            </a:xfrm>
            <a:prstGeom prst="rect">
              <a:avLst/>
            </a:prstGeom>
            <a:solidFill>
              <a:schemeClr val="bg1">
                <a:alpha val="67000"/>
              </a:schemeClr>
            </a:solidFill>
          </p:spPr>
          <p:txBody>
            <a:bodyPr wrap="square" rtlCol="0">
              <a:spAutoFit/>
            </a:bodyPr>
            <a:lstStyle/>
            <a:p>
              <a:pPr algn="ctr"/>
              <a:r>
                <a:rPr lang="en-US" i="1" dirty="0">
                  <a:solidFill>
                    <a:srgbClr val="C00000"/>
                  </a:solidFill>
                </a:rPr>
                <a:t>User has explicit control over whether or not cookies are allowed</a:t>
              </a:r>
            </a:p>
          </p:txBody>
        </p:sp>
      </p:grpSp>
      <p:grpSp>
        <p:nvGrpSpPr>
          <p:cNvPr id="60" name="Group 59">
            <a:extLst>
              <a:ext uri="{FF2B5EF4-FFF2-40B4-BE49-F238E27FC236}">
                <a16:creationId xmlns:a16="http://schemas.microsoft.com/office/drawing/2014/main" id="{B8831A28-D235-DF45-926A-DE576497C8EE}"/>
              </a:ext>
            </a:extLst>
          </p:cNvPr>
          <p:cNvGrpSpPr/>
          <p:nvPr/>
        </p:nvGrpSpPr>
        <p:grpSpPr>
          <a:xfrm>
            <a:off x="504498" y="4461641"/>
            <a:ext cx="6274676" cy="1988605"/>
            <a:chOff x="504498" y="4461641"/>
            <a:chExt cx="6274676" cy="1988605"/>
          </a:xfrm>
        </p:grpSpPr>
        <p:sp>
          <p:nvSpPr>
            <p:cNvPr id="54" name="TextBox 53">
              <a:extLst>
                <a:ext uri="{FF2B5EF4-FFF2-40B4-BE49-F238E27FC236}">
                  <a16:creationId xmlns:a16="http://schemas.microsoft.com/office/drawing/2014/main" id="{BC9FA0C1-0C19-8F42-9B02-DABB110E178D}"/>
                </a:ext>
              </a:extLst>
            </p:cNvPr>
            <p:cNvSpPr txBox="1"/>
            <p:nvPr/>
          </p:nvSpPr>
          <p:spPr>
            <a:xfrm>
              <a:off x="504498" y="5249917"/>
              <a:ext cx="6274676" cy="1200329"/>
            </a:xfrm>
            <a:prstGeom prst="rect">
              <a:avLst/>
            </a:prstGeom>
            <a:noFill/>
          </p:spPr>
          <p:txBody>
            <a:bodyPr wrap="square" rtlCol="0">
              <a:spAutoFit/>
            </a:bodyPr>
            <a:lstStyle/>
            <a:p>
              <a:pPr algn="ctr"/>
              <a:r>
                <a:rPr lang="en-US" sz="2400" dirty="0"/>
                <a:t>when cookies can identify an individual, cookies are considered personal data, subject to GDPR personal data regulations</a:t>
              </a:r>
            </a:p>
          </p:txBody>
        </p:sp>
        <p:sp>
          <p:nvSpPr>
            <p:cNvPr id="59" name="Down Arrow 58">
              <a:extLst>
                <a:ext uri="{FF2B5EF4-FFF2-40B4-BE49-F238E27FC236}">
                  <a16:creationId xmlns:a16="http://schemas.microsoft.com/office/drawing/2014/main" id="{BD67E037-04D0-5242-9C92-6158A1ED1E53}"/>
                </a:ext>
              </a:extLst>
            </p:cNvPr>
            <p:cNvSpPr/>
            <p:nvPr/>
          </p:nvSpPr>
          <p:spPr>
            <a:xfrm>
              <a:off x="3058509" y="4461641"/>
              <a:ext cx="646387" cy="819807"/>
            </a:xfrm>
            <a:prstGeom prst="downArrow">
              <a:avLst/>
            </a:prstGeom>
            <a:gradFill>
              <a:gsLst>
                <a:gs pos="0">
                  <a:schemeClr val="accent1">
                    <a:lumMod val="5000"/>
                    <a:lumOff val="95000"/>
                  </a:schemeClr>
                </a:gs>
                <a:gs pos="100000">
                  <a:srgbClr val="C0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3124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wipe(up)">
                                      <p:cBhvr>
                                        <p:cTn id="7" dur="500"/>
                                        <p:tgtEl>
                                          <p:spTgt spid="6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dissolve">
                                      <p:cBhvr>
                                        <p:cTn id="12"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E2DCEE0D-330E-4D43-9F17-137C918BCB22}"/>
              </a:ext>
            </a:extLst>
          </p:cNvPr>
          <p:cNvGrpSpPr/>
          <p:nvPr/>
        </p:nvGrpSpPr>
        <p:grpSpPr>
          <a:xfrm>
            <a:off x="7981312" y="887185"/>
            <a:ext cx="3981504" cy="6263398"/>
            <a:chOff x="7981312" y="887185"/>
            <a:chExt cx="3981504" cy="6263398"/>
          </a:xfrm>
        </p:grpSpPr>
        <p:sp>
          <p:nvSpPr>
            <p:cNvPr id="9" name="Rectangle 8">
              <a:extLst>
                <a:ext uri="{FF2B5EF4-FFF2-40B4-BE49-F238E27FC236}">
                  <a16:creationId xmlns:a16="http://schemas.microsoft.com/office/drawing/2014/main" id="{DF486BED-0E6D-424B-9246-93E87D8EC128}"/>
                </a:ext>
              </a:extLst>
            </p:cNvPr>
            <p:cNvSpPr>
              <a:spLocks noChangeArrowheads="1"/>
            </p:cNvSpPr>
            <p:nvPr/>
          </p:nvSpPr>
          <p:spPr bwMode="auto">
            <a:xfrm>
              <a:off x="7981312" y="4289908"/>
              <a:ext cx="3981504"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altLang="en-US" sz="2800" b="0" i="1" u="none" strike="noStrike" kern="1200" cap="none" spc="0" normalizeH="0" baseline="0" noProof="0" dirty="0">
                  <a:ln>
                    <a:noFill/>
                  </a:ln>
                  <a:solidFill>
                    <a:srgbClr val="0000A3"/>
                  </a:solidFill>
                  <a:effectLst/>
                  <a:uLnTx/>
                  <a:uFillTx/>
                  <a:latin typeface="Calibri" panose="020F0502020204030204"/>
                  <a:ea typeface="ＭＳ Ｐゴシック" panose="020B0600070205080204" pitchFamily="34" charset="-128"/>
                  <a:cs typeface="+mn-cs"/>
                </a:rPr>
                <a:t>Computer Networking: A Top-Down Approach </a:t>
              </a:r>
              <a:br>
                <a:rPr kumimoji="0" lang="en-US" altLang="en-US" sz="2800" b="0" i="0" u="none" strike="noStrike" kern="1200" cap="none" spc="0" normalizeH="0" baseline="0" noProof="0" dirty="0">
                  <a:ln>
                    <a:noFill/>
                  </a:ln>
                  <a:solidFill>
                    <a:srgbClr val="008000"/>
                  </a:solidFill>
                  <a:effectLst/>
                  <a:uLnTx/>
                  <a:uFillTx/>
                  <a:latin typeface="Calibri" panose="020F0502020204030204"/>
                  <a:ea typeface="ＭＳ Ｐゴシック" panose="020B0600070205080204" pitchFamily="34" charset="-128"/>
                  <a:cs typeface="+mn-cs"/>
                </a:rPr>
              </a:b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8</a:t>
              </a:r>
              <a:r>
                <a:rPr kumimoji="0" lang="en-US" altLang="en-US" sz="1800" b="0" i="0" u="none" strike="noStrike" kern="1200" cap="none" spc="0" normalizeH="0" baseline="30000" noProof="0" dirty="0">
                  <a:ln>
                    <a:noFill/>
                  </a:ln>
                  <a:solidFill>
                    <a:prstClr val="black"/>
                  </a:solidFill>
                  <a:effectLst/>
                  <a:uLnTx/>
                  <a:uFillTx/>
                  <a:latin typeface="Calibri" panose="020F0502020204030204"/>
                  <a:ea typeface="ＭＳ Ｐゴシック" panose="020B0600070205080204" pitchFamily="34" charset="-128"/>
                  <a:cs typeface="+mn-cs"/>
                </a:rPr>
                <a:t>th</a:t>
              </a: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edition </a:t>
              </a:r>
              <a:b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b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Jim Kurose, Keith Ross</a:t>
              </a:r>
              <a:b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b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Pearson, 2020</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pic>
          <p:nvPicPr>
            <p:cNvPr id="10" name="Picture 9" descr="A picture containing outdoor, water, bridge, building&#10;&#10;Description automatically generated">
              <a:extLst>
                <a:ext uri="{FF2B5EF4-FFF2-40B4-BE49-F238E27FC236}">
                  <a16:creationId xmlns:a16="http://schemas.microsoft.com/office/drawing/2014/main" id="{8FF33017-B1D4-1D43-9BC0-3EC96B262BA1}"/>
                </a:ext>
              </a:extLst>
            </p:cNvPr>
            <p:cNvPicPr>
              <a:picLocks noChangeAspect="1"/>
            </p:cNvPicPr>
            <p:nvPr/>
          </p:nvPicPr>
          <p:blipFill>
            <a:blip r:embed="rId3"/>
            <a:stretch>
              <a:fillRect/>
            </a:stretch>
          </p:blipFill>
          <p:spPr>
            <a:xfrm>
              <a:off x="8135257" y="887185"/>
              <a:ext cx="3040743" cy="3800929"/>
            </a:xfrm>
            <a:prstGeom prst="rect">
              <a:avLst/>
            </a:prstGeom>
          </p:spPr>
        </p:pic>
      </p:grpSp>
      <p:sp>
        <p:nvSpPr>
          <p:cNvPr id="12" name="Title 1">
            <a:extLst>
              <a:ext uri="{FF2B5EF4-FFF2-40B4-BE49-F238E27FC236}">
                <a16:creationId xmlns:a16="http://schemas.microsoft.com/office/drawing/2014/main" id="{EEE84089-1C87-5E4B-8D66-7FB2312DF933}"/>
              </a:ext>
            </a:extLst>
          </p:cNvPr>
          <p:cNvSpPr txBox="1">
            <a:spLocks/>
          </p:cNvSpPr>
          <p:nvPr/>
        </p:nvSpPr>
        <p:spPr>
          <a:xfrm>
            <a:off x="454405" y="476999"/>
            <a:ext cx="6551791" cy="11167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rgbClr val="0000A3"/>
                </a:solidFill>
                <a:latin typeface="+mj-lt"/>
                <a:ea typeface="+mj-ea"/>
                <a:cs typeface="+mj-cs"/>
              </a:defRPr>
            </a:lvl1pPr>
          </a:lstStyle>
          <a:p>
            <a:r>
              <a:rPr lang="en-US" altLang="en-US" sz="6000">
                <a:cs typeface="Calibri" panose="020F0502020204030204" pitchFamily="34" charset="0"/>
              </a:rPr>
              <a:t>Application Layer</a:t>
            </a:r>
            <a:endParaRPr lang="en-US" sz="6000" dirty="0"/>
          </a:p>
        </p:txBody>
      </p:sp>
      <p:sp>
        <p:nvSpPr>
          <p:cNvPr id="13" name="Content Placeholder 3">
            <a:extLst>
              <a:ext uri="{FF2B5EF4-FFF2-40B4-BE49-F238E27FC236}">
                <a16:creationId xmlns:a16="http://schemas.microsoft.com/office/drawing/2014/main" id="{06CABC79-8ADE-7844-8AA5-95EF9A84A9AC}"/>
              </a:ext>
            </a:extLst>
          </p:cNvPr>
          <p:cNvSpPr txBox="1">
            <a:spLocks/>
          </p:cNvSpPr>
          <p:nvPr/>
        </p:nvSpPr>
        <p:spPr>
          <a:xfrm>
            <a:off x="683117" y="1697142"/>
            <a:ext cx="7032051" cy="4351338"/>
          </a:xfrm>
          <a:prstGeom prst="rect">
            <a:avLst/>
          </a:prstGeom>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7663" indent="-347663">
              <a:buClr>
                <a:schemeClr val="bg1">
                  <a:lumMod val="85000"/>
                </a:schemeClr>
              </a:buClr>
              <a:defRPr/>
            </a:pPr>
            <a:r>
              <a:rPr lang="en-US" sz="3200" dirty="0">
                <a:solidFill>
                  <a:schemeClr val="bg1">
                    <a:lumMod val="85000"/>
                  </a:schemeClr>
                </a:solidFill>
                <a:cs typeface="Calibri" panose="020F0502020204030204" pitchFamily="34" charset="0"/>
              </a:rPr>
              <a:t>Principles of network applications</a:t>
            </a:r>
          </a:p>
          <a:p>
            <a:pPr marL="347663" indent="-347663">
              <a:buClr>
                <a:schemeClr val="bg1">
                  <a:lumMod val="85000"/>
                </a:schemeClr>
              </a:buClr>
              <a:defRPr/>
            </a:pPr>
            <a:r>
              <a:rPr lang="en-US" sz="3200" dirty="0">
                <a:solidFill>
                  <a:schemeClr val="bg1">
                    <a:lumMod val="85000"/>
                  </a:schemeClr>
                </a:solidFill>
                <a:cs typeface="Calibri" panose="020F0502020204030204" pitchFamily="34" charset="0"/>
              </a:rPr>
              <a:t>Web and HTTP</a:t>
            </a:r>
          </a:p>
          <a:p>
            <a:pPr marL="347663" indent="-347663">
              <a:buClr>
                <a:schemeClr val="bg1">
                  <a:lumMod val="85000"/>
                </a:schemeClr>
              </a:buClr>
              <a:defRPr/>
            </a:pPr>
            <a:r>
              <a:rPr lang="en-US" sz="3200" dirty="0">
                <a:solidFill>
                  <a:schemeClr val="bg1">
                    <a:lumMod val="85000"/>
                  </a:schemeClr>
                </a:solidFill>
                <a:cs typeface="Calibri" panose="020F0502020204030204" pitchFamily="34" charset="0"/>
              </a:rPr>
              <a:t>E-mail, SMTP, IMAP</a:t>
            </a:r>
          </a:p>
          <a:p>
            <a:pPr marL="347663" indent="-347663">
              <a:buClr>
                <a:schemeClr val="bg1">
                  <a:lumMod val="85000"/>
                </a:schemeClr>
              </a:buClr>
              <a:defRPr/>
            </a:pPr>
            <a:r>
              <a:rPr lang="en-US" sz="3200" dirty="0">
                <a:solidFill>
                  <a:schemeClr val="bg1">
                    <a:lumMod val="85000"/>
                  </a:schemeClr>
                </a:solidFill>
                <a:cs typeface="Calibri" panose="020F0502020204030204" pitchFamily="34" charset="0"/>
              </a:rPr>
              <a:t>The Domain Name System: DNS</a:t>
            </a:r>
          </a:p>
          <a:p>
            <a:pPr marL="347663" indent="-347663">
              <a:buClr>
                <a:schemeClr val="bg1">
                  <a:lumMod val="85000"/>
                </a:schemeClr>
              </a:buClr>
            </a:pPr>
            <a:r>
              <a:rPr lang="en-US" altLang="en-US" sz="3200" dirty="0">
                <a:solidFill>
                  <a:schemeClr val="bg1">
                    <a:lumMod val="85000"/>
                  </a:schemeClr>
                </a:solidFill>
                <a:ea typeface="ＭＳ Ｐゴシック" panose="020B0600070205080204" pitchFamily="34" charset="-128"/>
              </a:rPr>
              <a:t>P2P applications</a:t>
            </a:r>
          </a:p>
          <a:p>
            <a:pPr marL="347663" indent="-347663">
              <a:buClr>
                <a:schemeClr val="bg1">
                  <a:lumMod val="85000"/>
                </a:schemeClr>
              </a:buClr>
            </a:pPr>
            <a:r>
              <a:rPr lang="en-US" altLang="en-US" sz="3200" dirty="0">
                <a:solidFill>
                  <a:schemeClr val="bg1">
                    <a:lumMod val="85000"/>
                  </a:schemeClr>
                </a:solidFill>
                <a:ea typeface="ＭＳ Ｐゴシック" panose="020B0600070205080204" pitchFamily="34" charset="-128"/>
              </a:rPr>
              <a:t>video streaming, CDNs</a:t>
            </a:r>
          </a:p>
          <a:p>
            <a:pPr marL="347663" indent="-347663">
              <a:buClr>
                <a:schemeClr val="bg1">
                  <a:lumMod val="85000"/>
                </a:schemeClr>
              </a:buClr>
            </a:pPr>
            <a:r>
              <a:rPr lang="en-US" altLang="en-US" sz="3200" dirty="0">
                <a:solidFill>
                  <a:schemeClr val="bg1">
                    <a:lumMod val="85000"/>
                  </a:schemeClr>
                </a:solidFill>
                <a:ea typeface="ＭＳ Ｐゴシック" panose="020B0600070205080204" pitchFamily="34" charset="-128"/>
              </a:rPr>
              <a:t>socket programming</a:t>
            </a:r>
          </a:p>
          <a:p>
            <a:pPr marL="347663" indent="-347663">
              <a:buClr>
                <a:srgbClr val="0A14A3"/>
              </a:buClr>
            </a:pPr>
            <a:r>
              <a:rPr lang="en-US" altLang="en-US" sz="3200" dirty="0">
                <a:ea typeface="ＭＳ Ｐゴシック" panose="020B0600070205080204" pitchFamily="34" charset="-128"/>
              </a:rPr>
              <a:t>supplemental: web tracking, 3</a:t>
            </a:r>
            <a:r>
              <a:rPr lang="en-US" altLang="en-US" sz="3200" baseline="30000" dirty="0">
                <a:ea typeface="ＭＳ Ｐゴシック" panose="020B0600070205080204" pitchFamily="34" charset="-128"/>
              </a:rPr>
              <a:t>rd</a:t>
            </a:r>
            <a:r>
              <a:rPr lang="en-US" altLang="en-US" sz="3200" dirty="0">
                <a:ea typeface="ＭＳ Ｐゴシック" panose="020B0600070205080204" pitchFamily="34" charset="-128"/>
              </a:rPr>
              <a:t> party cookies, GDPR</a:t>
            </a:r>
          </a:p>
          <a:p>
            <a:pPr marL="401638" indent="-401638">
              <a:defRPr/>
            </a:pPr>
            <a:endParaRPr 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69894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17 19 21.5 23.6&amp;#39;&amp;#39; Inch 60HZ IPS lcd Monitor display for desktop computer  pc|LCD Monitors| - AliExpress">
            <a:extLst>
              <a:ext uri="{FF2B5EF4-FFF2-40B4-BE49-F238E27FC236}">
                <a16:creationId xmlns:a16="http://schemas.microsoft.com/office/drawing/2014/main" id="{11308C1C-7164-D443-B03B-9C2B504CF9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78789" y="299543"/>
            <a:ext cx="8460225" cy="736249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B051B04-ACBF-DB44-80A7-0D40AAB4EC53}"/>
              </a:ext>
            </a:extLst>
          </p:cNvPr>
          <p:cNvSpPr txBox="1"/>
          <p:nvPr/>
        </p:nvSpPr>
        <p:spPr>
          <a:xfrm>
            <a:off x="360491" y="261258"/>
            <a:ext cx="10244151" cy="769441"/>
          </a:xfrm>
          <a:prstGeom prst="rect">
            <a:avLst/>
          </a:prstGeom>
          <a:noFill/>
        </p:spPr>
        <p:txBody>
          <a:bodyPr wrap="none" rtlCol="0">
            <a:spAutoFit/>
          </a:bodyPr>
          <a:lstStyle/>
          <a:p>
            <a:r>
              <a:rPr lang="en-US" sz="4400" dirty="0">
                <a:solidFill>
                  <a:srgbClr val="0E01A0"/>
                </a:solidFill>
              </a:rPr>
              <a:t>Review: </a:t>
            </a:r>
            <a:r>
              <a:rPr lang="en-US" sz="3600" dirty="0">
                <a:solidFill>
                  <a:srgbClr val="0E01A0"/>
                </a:solidFill>
              </a:rPr>
              <a:t>one web page - “pieces” from many servers</a:t>
            </a:r>
          </a:p>
        </p:txBody>
      </p:sp>
      <p:pic>
        <p:nvPicPr>
          <p:cNvPr id="2" name="Picture 1">
            <a:extLst>
              <a:ext uri="{FF2B5EF4-FFF2-40B4-BE49-F238E27FC236}">
                <a16:creationId xmlns:a16="http://schemas.microsoft.com/office/drawing/2014/main" id="{91EC847C-4CB8-F24E-AB98-14D72DFB8C0B}"/>
              </a:ext>
            </a:extLst>
          </p:cNvPr>
          <p:cNvPicPr>
            <a:picLocks noChangeAspect="1"/>
          </p:cNvPicPr>
          <p:nvPr/>
        </p:nvPicPr>
        <p:blipFill>
          <a:blip r:embed="rId4"/>
          <a:stretch>
            <a:fillRect/>
          </a:stretch>
        </p:blipFill>
        <p:spPr>
          <a:xfrm>
            <a:off x="4790980" y="5919951"/>
            <a:ext cx="7789918" cy="1130795"/>
          </a:xfrm>
          <a:prstGeom prst="rect">
            <a:avLst/>
          </a:prstGeom>
        </p:spPr>
      </p:pic>
      <p:sp>
        <p:nvSpPr>
          <p:cNvPr id="3" name="Rectangle 2">
            <a:extLst>
              <a:ext uri="{FF2B5EF4-FFF2-40B4-BE49-F238E27FC236}">
                <a16:creationId xmlns:a16="http://schemas.microsoft.com/office/drawing/2014/main" id="{14BE3209-CD90-2E49-B93C-112A1956D5AC}"/>
              </a:ext>
            </a:extLst>
          </p:cNvPr>
          <p:cNvSpPr/>
          <p:nvPr/>
        </p:nvSpPr>
        <p:spPr>
          <a:xfrm>
            <a:off x="3578786" y="6858000"/>
            <a:ext cx="9049406" cy="7409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6B0B77D7-673F-3441-A416-DA56A957701C}"/>
              </a:ext>
            </a:extLst>
          </p:cNvPr>
          <p:cNvPicPr>
            <a:picLocks noChangeAspect="1"/>
          </p:cNvPicPr>
          <p:nvPr/>
        </p:nvPicPr>
        <p:blipFill>
          <a:blip r:embed="rId5"/>
          <a:stretch>
            <a:fillRect/>
          </a:stretch>
        </p:blipFill>
        <p:spPr>
          <a:xfrm>
            <a:off x="5637402" y="1277257"/>
            <a:ext cx="5425619" cy="4361543"/>
          </a:xfrm>
          <a:prstGeom prst="rect">
            <a:avLst/>
          </a:prstGeom>
        </p:spPr>
      </p:pic>
    </p:spTree>
    <p:extLst>
      <p:ext uri="{BB962C8B-B14F-4D97-AF65-F5344CB8AC3E}">
        <p14:creationId xmlns:p14="http://schemas.microsoft.com/office/powerpoint/2010/main" val="8222469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F307CD6-67FE-1948-AE31-A323D5CE6260}"/>
              </a:ext>
            </a:extLst>
          </p:cNvPr>
          <p:cNvPicPr>
            <a:picLocks noChangeAspect="1"/>
          </p:cNvPicPr>
          <p:nvPr/>
        </p:nvPicPr>
        <p:blipFill>
          <a:blip r:embed="rId3"/>
          <a:stretch>
            <a:fillRect/>
          </a:stretch>
        </p:blipFill>
        <p:spPr>
          <a:xfrm>
            <a:off x="5637402" y="1277257"/>
            <a:ext cx="5425619" cy="4361543"/>
          </a:xfrm>
          <a:prstGeom prst="rect">
            <a:avLst/>
          </a:prstGeom>
        </p:spPr>
      </p:pic>
      <p:sp>
        <p:nvSpPr>
          <p:cNvPr id="8" name="TextBox 7">
            <a:extLst>
              <a:ext uri="{FF2B5EF4-FFF2-40B4-BE49-F238E27FC236}">
                <a16:creationId xmlns:a16="http://schemas.microsoft.com/office/drawing/2014/main" id="{6B051B04-ACBF-DB44-80A7-0D40AAB4EC53}"/>
              </a:ext>
            </a:extLst>
          </p:cNvPr>
          <p:cNvSpPr txBox="1"/>
          <p:nvPr/>
        </p:nvSpPr>
        <p:spPr>
          <a:xfrm>
            <a:off x="360491" y="261258"/>
            <a:ext cx="10244151" cy="769441"/>
          </a:xfrm>
          <a:prstGeom prst="rect">
            <a:avLst/>
          </a:prstGeom>
          <a:noFill/>
        </p:spPr>
        <p:txBody>
          <a:bodyPr wrap="none" rtlCol="0">
            <a:spAutoFit/>
          </a:bodyPr>
          <a:lstStyle/>
          <a:p>
            <a:r>
              <a:rPr lang="en-US" sz="4400" dirty="0">
                <a:solidFill>
                  <a:srgbClr val="0E01A0"/>
                </a:solidFill>
              </a:rPr>
              <a:t>Review: </a:t>
            </a:r>
            <a:r>
              <a:rPr lang="en-US" sz="3600" dirty="0">
                <a:solidFill>
                  <a:srgbClr val="0E01A0"/>
                </a:solidFill>
              </a:rPr>
              <a:t>one web page - “pieces” from many servers</a:t>
            </a:r>
          </a:p>
        </p:txBody>
      </p:sp>
      <p:sp>
        <p:nvSpPr>
          <p:cNvPr id="13" name="TextBox 12">
            <a:extLst>
              <a:ext uri="{FF2B5EF4-FFF2-40B4-BE49-F238E27FC236}">
                <a16:creationId xmlns:a16="http://schemas.microsoft.com/office/drawing/2014/main" id="{D9FC3CCF-9628-3944-97FD-9259B2FA3710}"/>
              </a:ext>
            </a:extLst>
          </p:cNvPr>
          <p:cNvSpPr txBox="1"/>
          <p:nvPr/>
        </p:nvSpPr>
        <p:spPr>
          <a:xfrm>
            <a:off x="110360" y="3013215"/>
            <a:ext cx="4339780" cy="523220"/>
          </a:xfrm>
          <a:prstGeom prst="rect">
            <a:avLst/>
          </a:prstGeom>
          <a:noFill/>
        </p:spPr>
        <p:txBody>
          <a:bodyPr wrap="square" rtlCol="0">
            <a:spAutoFit/>
          </a:bodyPr>
          <a:lstStyle/>
          <a:p>
            <a:pPr algn="r"/>
            <a:r>
              <a:rPr lang="en-US" sz="2800" dirty="0"/>
              <a:t>content from </a:t>
            </a:r>
            <a:r>
              <a:rPr lang="en-US" sz="2800" dirty="0" err="1"/>
              <a:t>nytimes.com</a:t>
            </a:r>
            <a:endParaRPr lang="en-US" sz="2800" dirty="0"/>
          </a:p>
        </p:txBody>
      </p:sp>
      <p:grpSp>
        <p:nvGrpSpPr>
          <p:cNvPr id="24" name="Group 23">
            <a:extLst>
              <a:ext uri="{FF2B5EF4-FFF2-40B4-BE49-F238E27FC236}">
                <a16:creationId xmlns:a16="http://schemas.microsoft.com/office/drawing/2014/main" id="{FEEC658F-A8BB-454B-B67D-42FE2B3B1E71}"/>
              </a:ext>
            </a:extLst>
          </p:cNvPr>
          <p:cNvGrpSpPr/>
          <p:nvPr/>
        </p:nvGrpSpPr>
        <p:grpSpPr>
          <a:xfrm>
            <a:off x="520275" y="2005977"/>
            <a:ext cx="10529869" cy="1028759"/>
            <a:chOff x="-1734211" y="1990212"/>
            <a:chExt cx="10529869" cy="1028759"/>
          </a:xfrm>
        </p:grpSpPr>
        <p:sp>
          <p:nvSpPr>
            <p:cNvPr id="20" name="Rectangle 19">
              <a:extLst>
                <a:ext uri="{FF2B5EF4-FFF2-40B4-BE49-F238E27FC236}">
                  <a16:creationId xmlns:a16="http://schemas.microsoft.com/office/drawing/2014/main" id="{1B2BE193-272D-4544-8C21-372C1483392A}"/>
                </a:ext>
              </a:extLst>
            </p:cNvPr>
            <p:cNvSpPr/>
            <p:nvPr/>
          </p:nvSpPr>
          <p:spPr>
            <a:xfrm>
              <a:off x="3367315" y="2249714"/>
              <a:ext cx="5428343" cy="769257"/>
            </a:xfrm>
            <a:prstGeom prst="rect">
              <a:avLst/>
            </a:prstGeom>
            <a:noFill/>
            <a:ln w="666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75BB0F0C-4CA7-F442-8F2C-BDF24A75D8F1}"/>
                </a:ext>
              </a:extLst>
            </p:cNvPr>
            <p:cNvSpPr txBox="1"/>
            <p:nvPr/>
          </p:nvSpPr>
          <p:spPr>
            <a:xfrm>
              <a:off x="-1734211" y="1990212"/>
              <a:ext cx="4398571" cy="954107"/>
            </a:xfrm>
            <a:prstGeom prst="rect">
              <a:avLst/>
            </a:prstGeom>
            <a:noFill/>
          </p:spPr>
          <p:txBody>
            <a:bodyPr wrap="square" rtlCol="0">
              <a:spAutoFit/>
            </a:bodyPr>
            <a:lstStyle/>
            <a:p>
              <a:r>
                <a:rPr lang="en-US" sz="2800" dirty="0"/>
                <a:t>content from 3</a:t>
              </a:r>
              <a:r>
                <a:rPr lang="en-US" sz="2800" baseline="30000" dirty="0"/>
                <a:t>rd</a:t>
              </a:r>
              <a:r>
                <a:rPr lang="en-US" sz="2800" dirty="0"/>
                <a:t> party ad server, e.g., </a:t>
              </a:r>
              <a:r>
                <a:rPr lang="en-US" sz="2800" dirty="0" err="1"/>
                <a:t>AdX.com</a:t>
              </a:r>
              <a:endParaRPr lang="en-US" sz="2800" dirty="0"/>
            </a:p>
          </p:txBody>
        </p:sp>
        <p:cxnSp>
          <p:nvCxnSpPr>
            <p:cNvPr id="23" name="Straight Connector 22">
              <a:extLst>
                <a:ext uri="{FF2B5EF4-FFF2-40B4-BE49-F238E27FC236}">
                  <a16:creationId xmlns:a16="http://schemas.microsoft.com/office/drawing/2014/main" id="{40999421-833A-1546-A219-EC6292EB441A}"/>
                </a:ext>
              </a:extLst>
            </p:cNvPr>
            <p:cNvCxnSpPr>
              <a:cxnSpLocks/>
            </p:cNvCxnSpPr>
            <p:nvPr/>
          </p:nvCxnSpPr>
          <p:spPr>
            <a:xfrm>
              <a:off x="1481942" y="2705913"/>
              <a:ext cx="1781512" cy="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98992FDB-EEEC-3249-87E1-DFEDCF8747AB}"/>
              </a:ext>
            </a:extLst>
          </p:cNvPr>
          <p:cNvGrpSpPr/>
          <p:nvPr/>
        </p:nvGrpSpPr>
        <p:grpSpPr>
          <a:xfrm>
            <a:off x="4493171" y="1770743"/>
            <a:ext cx="6542458" cy="3945583"/>
            <a:chOff x="3941369" y="1770743"/>
            <a:chExt cx="6542458" cy="3945583"/>
          </a:xfrm>
        </p:grpSpPr>
        <p:sp>
          <p:nvSpPr>
            <p:cNvPr id="11" name="Rectangle 10">
              <a:extLst>
                <a:ext uri="{FF2B5EF4-FFF2-40B4-BE49-F238E27FC236}">
                  <a16:creationId xmlns:a16="http://schemas.microsoft.com/office/drawing/2014/main" id="{90E3733E-8E86-8248-9318-13B6FF18DB5B}"/>
                </a:ext>
              </a:extLst>
            </p:cNvPr>
            <p:cNvSpPr/>
            <p:nvPr/>
          </p:nvSpPr>
          <p:spPr>
            <a:xfrm>
              <a:off x="5069998" y="1770743"/>
              <a:ext cx="5413829" cy="449943"/>
            </a:xfrm>
            <a:prstGeom prst="rect">
              <a:avLst/>
            </a:prstGeom>
            <a:noFill/>
            <a:ln w="666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91E9D43-FE6B-8746-A03A-CCB6E3EB185F}"/>
                </a:ext>
              </a:extLst>
            </p:cNvPr>
            <p:cNvSpPr/>
            <p:nvPr/>
          </p:nvSpPr>
          <p:spPr>
            <a:xfrm>
              <a:off x="5066104" y="3096498"/>
              <a:ext cx="5413829" cy="2619828"/>
            </a:xfrm>
            <a:prstGeom prst="rect">
              <a:avLst/>
            </a:prstGeom>
            <a:noFill/>
            <a:ln w="666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210D5B74-EA98-794C-AF2B-09129B7BA738}"/>
                </a:ext>
              </a:extLst>
            </p:cNvPr>
            <p:cNvGrpSpPr/>
            <p:nvPr/>
          </p:nvGrpSpPr>
          <p:grpSpPr>
            <a:xfrm>
              <a:off x="3941369" y="1986455"/>
              <a:ext cx="993238" cy="2459421"/>
              <a:chOff x="3941369" y="1986455"/>
              <a:chExt cx="993238" cy="2459421"/>
            </a:xfrm>
          </p:grpSpPr>
          <p:cxnSp>
            <p:nvCxnSpPr>
              <p:cNvPr id="9" name="Straight Connector 8">
                <a:extLst>
                  <a:ext uri="{FF2B5EF4-FFF2-40B4-BE49-F238E27FC236}">
                    <a16:creationId xmlns:a16="http://schemas.microsoft.com/office/drawing/2014/main" id="{67977787-011B-9D45-AAA1-A626C70D5F48}"/>
                  </a:ext>
                </a:extLst>
              </p:cNvPr>
              <p:cNvCxnSpPr/>
              <p:nvPr/>
            </p:nvCxnSpPr>
            <p:spPr>
              <a:xfrm>
                <a:off x="4430110" y="1986455"/>
                <a:ext cx="0" cy="2459421"/>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4451ACF-0DA4-264B-B746-D2DAC53A0CF9}"/>
                  </a:ext>
                </a:extLst>
              </p:cNvPr>
              <p:cNvCxnSpPr>
                <a:cxnSpLocks/>
              </p:cNvCxnSpPr>
              <p:nvPr/>
            </p:nvCxnSpPr>
            <p:spPr>
              <a:xfrm flipH="1">
                <a:off x="4440621" y="4424855"/>
                <a:ext cx="493986" cy="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E6B4086-A64A-2440-89F7-95A8E2E6F4AF}"/>
                  </a:ext>
                </a:extLst>
              </p:cNvPr>
              <p:cNvCxnSpPr>
                <a:cxnSpLocks/>
              </p:cNvCxnSpPr>
              <p:nvPr/>
            </p:nvCxnSpPr>
            <p:spPr>
              <a:xfrm flipH="1">
                <a:off x="4435366" y="2007476"/>
                <a:ext cx="493986" cy="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CB11570-A79A-944D-87B1-C988FB027300}"/>
                  </a:ext>
                </a:extLst>
              </p:cNvPr>
              <p:cNvCxnSpPr>
                <a:cxnSpLocks/>
              </p:cNvCxnSpPr>
              <p:nvPr/>
            </p:nvCxnSpPr>
            <p:spPr>
              <a:xfrm flipH="1">
                <a:off x="3941369" y="3310759"/>
                <a:ext cx="468685" cy="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236049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par>
                                <p:cTn id="8" presetID="9"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dissolve">
                                      <p:cBhvr>
                                        <p:cTn id="10" dur="5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dissolve">
                                      <p:cBhvr>
                                        <p:cTn id="1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F307CD6-67FE-1948-AE31-A323D5CE6260}"/>
              </a:ext>
            </a:extLst>
          </p:cNvPr>
          <p:cNvPicPr>
            <a:picLocks noChangeAspect="1"/>
          </p:cNvPicPr>
          <p:nvPr/>
        </p:nvPicPr>
        <p:blipFill>
          <a:blip r:embed="rId3"/>
          <a:stretch>
            <a:fillRect/>
          </a:stretch>
        </p:blipFill>
        <p:spPr>
          <a:xfrm>
            <a:off x="5637402" y="1277257"/>
            <a:ext cx="5425619" cy="4361543"/>
          </a:xfrm>
          <a:prstGeom prst="rect">
            <a:avLst/>
          </a:prstGeom>
        </p:spPr>
      </p:pic>
      <p:sp>
        <p:nvSpPr>
          <p:cNvPr id="8" name="TextBox 7">
            <a:extLst>
              <a:ext uri="{FF2B5EF4-FFF2-40B4-BE49-F238E27FC236}">
                <a16:creationId xmlns:a16="http://schemas.microsoft.com/office/drawing/2014/main" id="{6B051B04-ACBF-DB44-80A7-0D40AAB4EC53}"/>
              </a:ext>
            </a:extLst>
          </p:cNvPr>
          <p:cNvSpPr txBox="1"/>
          <p:nvPr/>
        </p:nvSpPr>
        <p:spPr>
          <a:xfrm>
            <a:off x="360491" y="261258"/>
            <a:ext cx="10244151" cy="769441"/>
          </a:xfrm>
          <a:prstGeom prst="rect">
            <a:avLst/>
          </a:prstGeom>
          <a:noFill/>
        </p:spPr>
        <p:txBody>
          <a:bodyPr wrap="none" rtlCol="0">
            <a:spAutoFit/>
          </a:bodyPr>
          <a:lstStyle/>
          <a:p>
            <a:r>
              <a:rPr lang="en-US" sz="4400" dirty="0">
                <a:solidFill>
                  <a:srgbClr val="0E01A0"/>
                </a:solidFill>
              </a:rPr>
              <a:t>Review: </a:t>
            </a:r>
            <a:r>
              <a:rPr lang="en-US" sz="3600" dirty="0">
                <a:solidFill>
                  <a:srgbClr val="0E01A0"/>
                </a:solidFill>
              </a:rPr>
              <a:t>one web page - “pieces” from many servers</a:t>
            </a:r>
          </a:p>
        </p:txBody>
      </p:sp>
      <p:sp>
        <p:nvSpPr>
          <p:cNvPr id="20" name="Rectangle 19">
            <a:extLst>
              <a:ext uri="{FF2B5EF4-FFF2-40B4-BE49-F238E27FC236}">
                <a16:creationId xmlns:a16="http://schemas.microsoft.com/office/drawing/2014/main" id="{1B2BE193-272D-4544-8C21-372C1483392A}"/>
              </a:ext>
            </a:extLst>
          </p:cNvPr>
          <p:cNvSpPr/>
          <p:nvPr/>
        </p:nvSpPr>
        <p:spPr>
          <a:xfrm>
            <a:off x="5621801" y="2265479"/>
            <a:ext cx="5428343" cy="769257"/>
          </a:xfrm>
          <a:prstGeom prst="rect">
            <a:avLst/>
          </a:prstGeom>
          <a:noFill/>
          <a:ln w="666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E1C5E97C-32AB-A044-9B3E-D69456837476}"/>
              </a:ext>
            </a:extLst>
          </p:cNvPr>
          <p:cNvSpPr txBox="1"/>
          <p:nvPr/>
        </p:nvSpPr>
        <p:spPr>
          <a:xfrm>
            <a:off x="571925" y="1441669"/>
            <a:ext cx="4457275" cy="3416320"/>
          </a:xfrm>
          <a:prstGeom prst="rect">
            <a:avLst/>
          </a:prstGeom>
          <a:noFill/>
        </p:spPr>
        <p:txBody>
          <a:bodyPr wrap="square" rtlCol="0">
            <a:spAutoFit/>
          </a:bodyPr>
          <a:lstStyle/>
          <a:p>
            <a:pPr>
              <a:spcBef>
                <a:spcPts val="600"/>
              </a:spcBef>
            </a:pPr>
            <a:r>
              <a:rPr lang="en-US" sz="2800" dirty="0"/>
              <a:t>Web browser:</a:t>
            </a:r>
          </a:p>
          <a:p>
            <a:pPr marL="285750" indent="-219075">
              <a:spcBef>
                <a:spcPts val="600"/>
              </a:spcBef>
              <a:buClr>
                <a:srgbClr val="0E01A0"/>
              </a:buClr>
              <a:buFont typeface="Wingdings" pitchFamily="2" charset="2"/>
              <a:buChar char="§"/>
            </a:pPr>
            <a:r>
              <a:rPr lang="en-US" sz="2800" dirty="0"/>
              <a:t>contacts </a:t>
            </a:r>
            <a:r>
              <a:rPr lang="en-US" sz="2800" dirty="0" err="1"/>
              <a:t>nytimes.com</a:t>
            </a:r>
            <a:r>
              <a:rPr lang="en-US" sz="2800" dirty="0"/>
              <a:t> to get base page</a:t>
            </a:r>
          </a:p>
          <a:p>
            <a:pPr marL="285750" indent="-219075">
              <a:spcBef>
                <a:spcPts val="600"/>
              </a:spcBef>
              <a:buClr>
                <a:srgbClr val="0E01A0"/>
              </a:buClr>
              <a:buFont typeface="Wingdings" pitchFamily="2" charset="2"/>
              <a:buChar char="§"/>
            </a:pPr>
            <a:r>
              <a:rPr lang="en-US" sz="2800" dirty="0"/>
              <a:t>finds reference to ad embedded in base page</a:t>
            </a:r>
          </a:p>
          <a:p>
            <a:pPr marL="285750" indent="-219075">
              <a:spcBef>
                <a:spcPts val="600"/>
              </a:spcBef>
              <a:buClr>
                <a:srgbClr val="0E01A0"/>
              </a:buClr>
              <a:buFont typeface="Wingdings" pitchFamily="2" charset="2"/>
              <a:buChar char="§"/>
            </a:pPr>
            <a:r>
              <a:rPr lang="en-US" sz="2800" dirty="0"/>
              <a:t>contacts </a:t>
            </a:r>
            <a:r>
              <a:rPr lang="en-US" sz="2800" dirty="0" err="1"/>
              <a:t>AdX.com</a:t>
            </a:r>
            <a:r>
              <a:rPr lang="en-US" sz="2800" dirty="0"/>
              <a:t> to get ad</a:t>
            </a:r>
          </a:p>
          <a:p>
            <a:pPr marL="285750" indent="-219075">
              <a:spcBef>
                <a:spcPts val="600"/>
              </a:spcBef>
              <a:buClr>
                <a:srgbClr val="0E01A0"/>
              </a:buClr>
              <a:buFont typeface="Wingdings" pitchFamily="2" charset="2"/>
              <a:buChar char="§"/>
            </a:pPr>
            <a:r>
              <a:rPr lang="en-US" sz="2800" dirty="0"/>
              <a:t>assembles, displays page</a:t>
            </a:r>
          </a:p>
        </p:txBody>
      </p:sp>
      <p:sp>
        <p:nvSpPr>
          <p:cNvPr id="11" name="Rectangle 10">
            <a:extLst>
              <a:ext uri="{FF2B5EF4-FFF2-40B4-BE49-F238E27FC236}">
                <a16:creationId xmlns:a16="http://schemas.microsoft.com/office/drawing/2014/main" id="{90E3733E-8E86-8248-9318-13B6FF18DB5B}"/>
              </a:ext>
            </a:extLst>
          </p:cNvPr>
          <p:cNvSpPr/>
          <p:nvPr/>
        </p:nvSpPr>
        <p:spPr>
          <a:xfrm>
            <a:off x="5621800" y="1770743"/>
            <a:ext cx="5413829" cy="449943"/>
          </a:xfrm>
          <a:prstGeom prst="rect">
            <a:avLst/>
          </a:prstGeom>
          <a:noFill/>
          <a:ln w="666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91E9D43-FE6B-8746-A03A-CCB6E3EB185F}"/>
              </a:ext>
            </a:extLst>
          </p:cNvPr>
          <p:cNvSpPr/>
          <p:nvPr/>
        </p:nvSpPr>
        <p:spPr>
          <a:xfrm>
            <a:off x="5617906" y="3096498"/>
            <a:ext cx="5413829" cy="2619828"/>
          </a:xfrm>
          <a:prstGeom prst="rect">
            <a:avLst/>
          </a:prstGeom>
          <a:noFill/>
          <a:ln w="666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0AF6497-A556-5F49-8733-E3A7C3AFD689}"/>
              </a:ext>
            </a:extLst>
          </p:cNvPr>
          <p:cNvSpPr/>
          <p:nvPr/>
        </p:nvSpPr>
        <p:spPr>
          <a:xfrm>
            <a:off x="5652064" y="2326039"/>
            <a:ext cx="5413828" cy="711200"/>
          </a:xfrm>
          <a:prstGeom prst="rect">
            <a:avLst/>
          </a:prstGeom>
          <a:pattFill prst="dkUp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45AB3D-C976-724D-8EFB-28C62A6BD647}"/>
              </a:ext>
            </a:extLst>
          </p:cNvPr>
          <p:cNvSpPr/>
          <p:nvPr/>
        </p:nvSpPr>
        <p:spPr>
          <a:xfrm>
            <a:off x="5623036" y="2297009"/>
            <a:ext cx="5428343" cy="769257"/>
          </a:xfrm>
          <a:prstGeom prst="rect">
            <a:avLst/>
          </a:prstGeom>
          <a:noFill/>
          <a:ln w="666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CE07DDDA-DBA0-1F43-9273-BE8B28BA710A}"/>
              </a:ext>
            </a:extLst>
          </p:cNvPr>
          <p:cNvSpPr txBox="1"/>
          <p:nvPr/>
        </p:nvSpPr>
        <p:spPr>
          <a:xfrm>
            <a:off x="5811720" y="2500211"/>
            <a:ext cx="5016823" cy="338554"/>
          </a:xfrm>
          <a:prstGeom prst="rect">
            <a:avLst/>
          </a:prstGeom>
          <a:solidFill>
            <a:schemeClr val="bg1"/>
          </a:solidFill>
        </p:spPr>
        <p:txBody>
          <a:bodyPr wrap="none" rtlCol="0">
            <a:spAutoFit/>
          </a:bodyPr>
          <a:lstStyle/>
          <a:p>
            <a:r>
              <a:rPr lang="en-US" sz="1600" dirty="0"/>
              <a:t>“make HTTP request to </a:t>
            </a:r>
            <a:r>
              <a:rPr lang="en-US" sz="1600" dirty="0" err="1"/>
              <a:t>AdX.com</a:t>
            </a:r>
            <a:r>
              <a:rPr lang="en-US" sz="1600" dirty="0"/>
              <a:t> to get ad that goes here”</a:t>
            </a:r>
          </a:p>
        </p:txBody>
      </p:sp>
      <p:cxnSp>
        <p:nvCxnSpPr>
          <p:cNvPr id="3" name="Straight Connector 2">
            <a:extLst>
              <a:ext uri="{FF2B5EF4-FFF2-40B4-BE49-F238E27FC236}">
                <a16:creationId xmlns:a16="http://schemas.microsoft.com/office/drawing/2014/main" id="{8049DCA9-A756-024F-A1F8-AB671C7ECD9C}"/>
              </a:ext>
            </a:extLst>
          </p:cNvPr>
          <p:cNvCxnSpPr/>
          <p:nvPr/>
        </p:nvCxnSpPr>
        <p:spPr>
          <a:xfrm flipH="1">
            <a:off x="4020207" y="2664372"/>
            <a:ext cx="1403131" cy="520262"/>
          </a:xfrm>
          <a:prstGeom prst="line">
            <a:avLst/>
          </a:prstGeom>
          <a:ln w="25400">
            <a:solidFill>
              <a:srgbClr val="7030A0"/>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A7F32235-D690-D54F-B471-8926AF14FF48}"/>
              </a:ext>
            </a:extLst>
          </p:cNvPr>
          <p:cNvPicPr>
            <a:picLocks noChangeAspect="1"/>
          </p:cNvPicPr>
          <p:nvPr/>
        </p:nvPicPr>
        <p:blipFill>
          <a:blip r:embed="rId4"/>
          <a:stretch>
            <a:fillRect/>
          </a:stretch>
        </p:blipFill>
        <p:spPr>
          <a:xfrm>
            <a:off x="5590177" y="2289629"/>
            <a:ext cx="5545183" cy="776325"/>
          </a:xfrm>
          <a:prstGeom prst="rect">
            <a:avLst/>
          </a:prstGeom>
        </p:spPr>
      </p:pic>
    </p:spTree>
    <p:extLst>
      <p:ext uri="{BB962C8B-B14F-4D97-AF65-F5344CB8AC3E}">
        <p14:creationId xmlns:p14="http://schemas.microsoft.com/office/powerpoint/2010/main" val="1409324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7">
                                            <p:txEl>
                                              <p:pRg st="1" end="1"/>
                                            </p:txEl>
                                          </p:spTgt>
                                        </p:tgtEl>
                                        <p:attrNameLst>
                                          <p:attrName>style.visibility</p:attrName>
                                        </p:attrNameLst>
                                      </p:cBhvr>
                                      <p:to>
                                        <p:strVal val="visible"/>
                                      </p:to>
                                    </p:set>
                                    <p:animEffect transition="in" filter="dissolve">
                                      <p:cBhvr>
                                        <p:cTn id="7" dur="500"/>
                                        <p:tgtEl>
                                          <p:spTgt spid="2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7">
                                            <p:txEl>
                                              <p:pRg st="2" end="2"/>
                                            </p:txEl>
                                          </p:spTgt>
                                        </p:tgtEl>
                                        <p:attrNameLst>
                                          <p:attrName>style.visibility</p:attrName>
                                        </p:attrNameLst>
                                      </p:cBhvr>
                                      <p:to>
                                        <p:strVal val="visible"/>
                                      </p:to>
                                    </p:set>
                                    <p:animEffect transition="in" filter="dissolve">
                                      <p:cBhvr>
                                        <p:cTn id="12" dur="500"/>
                                        <p:tgtEl>
                                          <p:spTgt spid="27">
                                            <p:txEl>
                                              <p:pRg st="2" end="2"/>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dissolv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27">
                                            <p:txEl>
                                              <p:pRg st="3" end="3"/>
                                            </p:txEl>
                                          </p:spTgt>
                                        </p:tgtEl>
                                        <p:attrNameLst>
                                          <p:attrName>style.visibility</p:attrName>
                                        </p:attrNameLst>
                                      </p:cBhvr>
                                      <p:to>
                                        <p:strVal val="visible"/>
                                      </p:to>
                                    </p:set>
                                    <p:animEffect transition="in" filter="dissolve">
                                      <p:cBhvr>
                                        <p:cTn id="20" dur="500"/>
                                        <p:tgtEl>
                                          <p:spTgt spid="27">
                                            <p:txEl>
                                              <p:pRg st="3" end="3"/>
                                            </p:txEl>
                                          </p:spTgt>
                                        </p:tgtEl>
                                      </p:cBhvr>
                                    </p:animEffect>
                                  </p:childTnLst>
                                </p:cTn>
                              </p:par>
                              <p:par>
                                <p:cTn id="21" presetID="9" presetClass="exit" presetSubtype="0" fill="hold" nodeType="withEffect">
                                  <p:stCondLst>
                                    <p:cond delay="0"/>
                                  </p:stCondLst>
                                  <p:childTnLst>
                                    <p:animEffect transition="out" filter="dissolve">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childTnLst>
                          </p:cTn>
                        </p:par>
                        <p:par>
                          <p:cTn id="24" fill="hold">
                            <p:stCondLst>
                              <p:cond delay="500"/>
                            </p:stCondLst>
                            <p:childTnLst>
                              <p:par>
                                <p:cTn id="25" presetID="9" presetClass="entr" presetSubtype="0" fill="hold" nodeType="afterEffect">
                                  <p:stCondLst>
                                    <p:cond delay="3000"/>
                                  </p:stCondLst>
                                  <p:childTnLst>
                                    <p:set>
                                      <p:cBhvr>
                                        <p:cTn id="26" dur="1" fill="hold">
                                          <p:stCondLst>
                                            <p:cond delay="0"/>
                                          </p:stCondLst>
                                        </p:cTn>
                                        <p:tgtEl>
                                          <p:spTgt spid="13"/>
                                        </p:tgtEl>
                                        <p:attrNameLst>
                                          <p:attrName>style.visibility</p:attrName>
                                        </p:attrNameLst>
                                      </p:cBhvr>
                                      <p:to>
                                        <p:strVal val="visible"/>
                                      </p:to>
                                    </p:set>
                                    <p:animEffect transition="in" filter="dissolv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27">
                                            <p:txEl>
                                              <p:pRg st="4" end="4"/>
                                            </p:txEl>
                                          </p:spTgt>
                                        </p:tgtEl>
                                        <p:attrNameLst>
                                          <p:attrName>style.visibility</p:attrName>
                                        </p:attrNameLst>
                                      </p:cBhvr>
                                      <p:to>
                                        <p:strVal val="visible"/>
                                      </p:to>
                                    </p:set>
                                    <p:animEffect transition="in" filter="dissolve">
                                      <p:cBhvr>
                                        <p:cTn id="32" dur="500"/>
                                        <p:tgtEl>
                                          <p:spTgt spid="2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B051B04-ACBF-DB44-80A7-0D40AAB4EC53}"/>
              </a:ext>
            </a:extLst>
          </p:cNvPr>
          <p:cNvSpPr txBox="1"/>
          <p:nvPr/>
        </p:nvSpPr>
        <p:spPr>
          <a:xfrm>
            <a:off x="360491" y="261258"/>
            <a:ext cx="9806082" cy="769441"/>
          </a:xfrm>
          <a:prstGeom prst="rect">
            <a:avLst/>
          </a:prstGeom>
          <a:noFill/>
        </p:spPr>
        <p:txBody>
          <a:bodyPr wrap="none" rtlCol="0">
            <a:spAutoFit/>
          </a:bodyPr>
          <a:lstStyle/>
          <a:p>
            <a:r>
              <a:rPr lang="en-US" sz="4400" dirty="0">
                <a:solidFill>
                  <a:srgbClr val="0E01A0"/>
                </a:solidFill>
              </a:rPr>
              <a:t>Example:  displaying a NY Times web page</a:t>
            </a:r>
            <a:endParaRPr lang="en-US" sz="3600" dirty="0">
              <a:solidFill>
                <a:srgbClr val="0E01A0"/>
              </a:solidFill>
            </a:endParaRPr>
          </a:p>
        </p:txBody>
      </p:sp>
      <p:grpSp>
        <p:nvGrpSpPr>
          <p:cNvPr id="13" name="Group 57">
            <a:extLst>
              <a:ext uri="{FF2B5EF4-FFF2-40B4-BE49-F238E27FC236}">
                <a16:creationId xmlns:a16="http://schemas.microsoft.com/office/drawing/2014/main" id="{C28FCCAF-E5F2-4945-8BC3-5A0D78DCA4B7}"/>
              </a:ext>
            </a:extLst>
          </p:cNvPr>
          <p:cNvGrpSpPr>
            <a:grpSpLocks/>
          </p:cNvGrpSpPr>
          <p:nvPr/>
        </p:nvGrpSpPr>
        <p:grpSpPr bwMode="auto">
          <a:xfrm>
            <a:off x="4421414" y="1364343"/>
            <a:ext cx="519313" cy="1096646"/>
            <a:chOff x="4140" y="429"/>
            <a:chExt cx="1425" cy="2396"/>
          </a:xfrm>
        </p:grpSpPr>
        <p:sp>
          <p:nvSpPr>
            <p:cNvPr id="14" name="Freeform 58">
              <a:extLst>
                <a:ext uri="{FF2B5EF4-FFF2-40B4-BE49-F238E27FC236}">
                  <a16:creationId xmlns:a16="http://schemas.microsoft.com/office/drawing/2014/main" id="{3E0ABDD2-372E-3E4A-B89E-371FFA05F26D}"/>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5" name="Rectangle 59">
              <a:extLst>
                <a:ext uri="{FF2B5EF4-FFF2-40B4-BE49-F238E27FC236}">
                  <a16:creationId xmlns:a16="http://schemas.microsoft.com/office/drawing/2014/main" id="{E0E6AB63-2D8D-FD4A-8D08-0DCE29453826}"/>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 name="Freeform 60">
              <a:extLst>
                <a:ext uri="{FF2B5EF4-FFF2-40B4-BE49-F238E27FC236}">
                  <a16:creationId xmlns:a16="http://schemas.microsoft.com/office/drawing/2014/main" id="{F2DF5CCD-3A3D-8946-BB0F-B72F144D1304}"/>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7" name="Freeform 61">
              <a:extLst>
                <a:ext uri="{FF2B5EF4-FFF2-40B4-BE49-F238E27FC236}">
                  <a16:creationId xmlns:a16="http://schemas.microsoft.com/office/drawing/2014/main" id="{F4AF3F5F-1964-934E-A22C-CAAAC82B89FD}"/>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8" name="Rectangle 62">
              <a:extLst>
                <a:ext uri="{FF2B5EF4-FFF2-40B4-BE49-F238E27FC236}">
                  <a16:creationId xmlns:a16="http://schemas.microsoft.com/office/drawing/2014/main" id="{60DC56E6-B22B-2D4A-A532-797BE2BECEC2}"/>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9" name="Group 63">
              <a:extLst>
                <a:ext uri="{FF2B5EF4-FFF2-40B4-BE49-F238E27FC236}">
                  <a16:creationId xmlns:a16="http://schemas.microsoft.com/office/drawing/2014/main" id="{3F3ABA47-6EE0-1142-9310-EFA5245E70DB}"/>
                </a:ext>
              </a:extLst>
            </p:cNvPr>
            <p:cNvGrpSpPr>
              <a:grpSpLocks/>
            </p:cNvGrpSpPr>
            <p:nvPr/>
          </p:nvGrpSpPr>
          <p:grpSpPr bwMode="auto">
            <a:xfrm>
              <a:off x="4749" y="668"/>
              <a:ext cx="581" cy="145"/>
              <a:chOff x="614" y="2568"/>
              <a:chExt cx="725" cy="139"/>
            </a:xfrm>
          </p:grpSpPr>
          <p:sp>
            <p:nvSpPr>
              <p:cNvPr id="45" name="AutoShape 64">
                <a:extLst>
                  <a:ext uri="{FF2B5EF4-FFF2-40B4-BE49-F238E27FC236}">
                    <a16:creationId xmlns:a16="http://schemas.microsoft.com/office/drawing/2014/main" id="{3EFA4FBC-2313-4A44-9498-E5B0E1F1CB5C}"/>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6" name="AutoShape 65">
                <a:extLst>
                  <a:ext uri="{FF2B5EF4-FFF2-40B4-BE49-F238E27FC236}">
                    <a16:creationId xmlns:a16="http://schemas.microsoft.com/office/drawing/2014/main" id="{53A490A2-F773-064D-9E4E-79006A985BFD}"/>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1" name="Rectangle 66">
              <a:extLst>
                <a:ext uri="{FF2B5EF4-FFF2-40B4-BE49-F238E27FC236}">
                  <a16:creationId xmlns:a16="http://schemas.microsoft.com/office/drawing/2014/main" id="{9B1FF5E8-D30B-2443-8F1C-49E8171DBBA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2" name="Group 67">
              <a:extLst>
                <a:ext uri="{FF2B5EF4-FFF2-40B4-BE49-F238E27FC236}">
                  <a16:creationId xmlns:a16="http://schemas.microsoft.com/office/drawing/2014/main" id="{647CD9E2-B875-D040-B501-259F20276FEE}"/>
                </a:ext>
              </a:extLst>
            </p:cNvPr>
            <p:cNvGrpSpPr>
              <a:grpSpLocks/>
            </p:cNvGrpSpPr>
            <p:nvPr/>
          </p:nvGrpSpPr>
          <p:grpSpPr bwMode="auto">
            <a:xfrm>
              <a:off x="4747" y="994"/>
              <a:ext cx="581" cy="134"/>
              <a:chOff x="614" y="2568"/>
              <a:chExt cx="725" cy="139"/>
            </a:xfrm>
          </p:grpSpPr>
          <p:sp>
            <p:nvSpPr>
              <p:cNvPr id="43" name="AutoShape 68">
                <a:extLst>
                  <a:ext uri="{FF2B5EF4-FFF2-40B4-BE49-F238E27FC236}">
                    <a16:creationId xmlns:a16="http://schemas.microsoft.com/office/drawing/2014/main" id="{8B40E7A0-7F87-CB42-91AF-8495B15D1FE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4" name="AutoShape 69">
                <a:extLst>
                  <a:ext uri="{FF2B5EF4-FFF2-40B4-BE49-F238E27FC236}">
                    <a16:creationId xmlns:a16="http://schemas.microsoft.com/office/drawing/2014/main" id="{E1BA0D48-E378-0841-B21E-B216A3DEBC4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3" name="Rectangle 70">
              <a:extLst>
                <a:ext uri="{FF2B5EF4-FFF2-40B4-BE49-F238E27FC236}">
                  <a16:creationId xmlns:a16="http://schemas.microsoft.com/office/drawing/2014/main" id="{A8FEB5CD-1C02-994C-9CD3-7210669BAB9C}"/>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4" name="Rectangle 71">
              <a:extLst>
                <a:ext uri="{FF2B5EF4-FFF2-40B4-BE49-F238E27FC236}">
                  <a16:creationId xmlns:a16="http://schemas.microsoft.com/office/drawing/2014/main" id="{3F0453AB-5611-FD40-B862-F64CDAA10D8F}"/>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5" name="Group 72">
              <a:extLst>
                <a:ext uri="{FF2B5EF4-FFF2-40B4-BE49-F238E27FC236}">
                  <a16:creationId xmlns:a16="http://schemas.microsoft.com/office/drawing/2014/main" id="{4E495B47-7D7F-AE48-BF68-5F048DC528DC}"/>
                </a:ext>
              </a:extLst>
            </p:cNvPr>
            <p:cNvGrpSpPr>
              <a:grpSpLocks/>
            </p:cNvGrpSpPr>
            <p:nvPr/>
          </p:nvGrpSpPr>
          <p:grpSpPr bwMode="auto">
            <a:xfrm>
              <a:off x="4735" y="1627"/>
              <a:ext cx="582" cy="151"/>
              <a:chOff x="614" y="2568"/>
              <a:chExt cx="725" cy="139"/>
            </a:xfrm>
          </p:grpSpPr>
          <p:sp>
            <p:nvSpPr>
              <p:cNvPr id="41" name="AutoShape 73">
                <a:extLst>
                  <a:ext uri="{FF2B5EF4-FFF2-40B4-BE49-F238E27FC236}">
                    <a16:creationId xmlns:a16="http://schemas.microsoft.com/office/drawing/2014/main" id="{52081D9E-64FD-9241-9EEA-BFC2848F38A4}"/>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2" name="AutoShape 74">
                <a:extLst>
                  <a:ext uri="{FF2B5EF4-FFF2-40B4-BE49-F238E27FC236}">
                    <a16:creationId xmlns:a16="http://schemas.microsoft.com/office/drawing/2014/main" id="{89B07DC2-8E24-B048-B84D-C525C9AA2868}"/>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6" name="Freeform 75">
              <a:extLst>
                <a:ext uri="{FF2B5EF4-FFF2-40B4-BE49-F238E27FC236}">
                  <a16:creationId xmlns:a16="http://schemas.microsoft.com/office/drawing/2014/main" id="{00275AA5-20F4-4B40-8A7B-56C022B44C00}"/>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27" name="Group 76">
              <a:extLst>
                <a:ext uri="{FF2B5EF4-FFF2-40B4-BE49-F238E27FC236}">
                  <a16:creationId xmlns:a16="http://schemas.microsoft.com/office/drawing/2014/main" id="{E089CEBF-EE46-794F-82AC-9A6451034987}"/>
                </a:ext>
              </a:extLst>
            </p:cNvPr>
            <p:cNvGrpSpPr>
              <a:grpSpLocks/>
            </p:cNvGrpSpPr>
            <p:nvPr/>
          </p:nvGrpSpPr>
          <p:grpSpPr bwMode="auto">
            <a:xfrm>
              <a:off x="4739" y="1327"/>
              <a:ext cx="582" cy="139"/>
              <a:chOff x="614" y="2568"/>
              <a:chExt cx="725" cy="139"/>
            </a:xfrm>
          </p:grpSpPr>
          <p:sp>
            <p:nvSpPr>
              <p:cNvPr id="39" name="AutoShape 77">
                <a:extLst>
                  <a:ext uri="{FF2B5EF4-FFF2-40B4-BE49-F238E27FC236}">
                    <a16:creationId xmlns:a16="http://schemas.microsoft.com/office/drawing/2014/main" id="{4DB9DFE4-1869-F54F-9D86-B1C3308910D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0" name="AutoShape 78">
                <a:extLst>
                  <a:ext uri="{FF2B5EF4-FFF2-40B4-BE49-F238E27FC236}">
                    <a16:creationId xmlns:a16="http://schemas.microsoft.com/office/drawing/2014/main" id="{1D4272DE-9783-504C-B24E-985066EBD4C9}"/>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8" name="Rectangle 79">
              <a:extLst>
                <a:ext uri="{FF2B5EF4-FFF2-40B4-BE49-F238E27FC236}">
                  <a16:creationId xmlns:a16="http://schemas.microsoft.com/office/drawing/2014/main" id="{5FE88211-5391-9B42-9155-73A19A273619}"/>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9" name="Freeform 80">
              <a:extLst>
                <a:ext uri="{FF2B5EF4-FFF2-40B4-BE49-F238E27FC236}">
                  <a16:creationId xmlns:a16="http://schemas.microsoft.com/office/drawing/2014/main" id="{05E256D3-88AF-EE40-9D8D-E6162627B75A}"/>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0" name="Freeform 81">
              <a:extLst>
                <a:ext uri="{FF2B5EF4-FFF2-40B4-BE49-F238E27FC236}">
                  <a16:creationId xmlns:a16="http://schemas.microsoft.com/office/drawing/2014/main" id="{2B1E13A7-1340-1449-8740-70AFA3DE6C85}"/>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1" name="Oval 82">
              <a:extLst>
                <a:ext uri="{FF2B5EF4-FFF2-40B4-BE49-F238E27FC236}">
                  <a16:creationId xmlns:a16="http://schemas.microsoft.com/office/drawing/2014/main" id="{DAC0CC86-045F-6F4E-9391-E07245D69893}"/>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2" name="Freeform 83">
              <a:extLst>
                <a:ext uri="{FF2B5EF4-FFF2-40B4-BE49-F238E27FC236}">
                  <a16:creationId xmlns:a16="http://schemas.microsoft.com/office/drawing/2014/main" id="{A27EE01C-A7F3-EB4C-B539-16929E3E83A2}"/>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3" name="AutoShape 84">
              <a:extLst>
                <a:ext uri="{FF2B5EF4-FFF2-40B4-BE49-F238E27FC236}">
                  <a16:creationId xmlns:a16="http://schemas.microsoft.com/office/drawing/2014/main" id="{881A1C8F-54F2-8948-B760-2762B01F479A}"/>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4" name="AutoShape 85">
              <a:extLst>
                <a:ext uri="{FF2B5EF4-FFF2-40B4-BE49-F238E27FC236}">
                  <a16:creationId xmlns:a16="http://schemas.microsoft.com/office/drawing/2014/main" id="{5AE8BE14-C3E6-D84F-A9AC-E4E0F707C933}"/>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5" name="Oval 86">
              <a:extLst>
                <a:ext uri="{FF2B5EF4-FFF2-40B4-BE49-F238E27FC236}">
                  <a16:creationId xmlns:a16="http://schemas.microsoft.com/office/drawing/2014/main" id="{FD11E9D2-4386-FF49-8E96-2E035F92F945}"/>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6" name="Oval 87">
              <a:extLst>
                <a:ext uri="{FF2B5EF4-FFF2-40B4-BE49-F238E27FC236}">
                  <a16:creationId xmlns:a16="http://schemas.microsoft.com/office/drawing/2014/main" id="{A698DF12-44DE-B34A-9F3A-FC02DEBBF9F1}"/>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7" name="Oval 88">
              <a:extLst>
                <a:ext uri="{FF2B5EF4-FFF2-40B4-BE49-F238E27FC236}">
                  <a16:creationId xmlns:a16="http://schemas.microsoft.com/office/drawing/2014/main" id="{C070DEEB-91AB-C142-9143-5974D8EB70A8}"/>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8" name="Rectangle 89">
              <a:extLst>
                <a:ext uri="{FF2B5EF4-FFF2-40B4-BE49-F238E27FC236}">
                  <a16:creationId xmlns:a16="http://schemas.microsoft.com/office/drawing/2014/main" id="{73990BF0-CEC8-384B-BF26-4A0885AAFAC7}"/>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pic>
        <p:nvPicPr>
          <p:cNvPr id="7" name="Picture 6">
            <a:extLst>
              <a:ext uri="{FF2B5EF4-FFF2-40B4-BE49-F238E27FC236}">
                <a16:creationId xmlns:a16="http://schemas.microsoft.com/office/drawing/2014/main" id="{AC613071-8BFC-5349-80C0-9020206375EE}"/>
              </a:ext>
            </a:extLst>
          </p:cNvPr>
          <p:cNvPicPr>
            <a:picLocks noChangeAspect="1"/>
          </p:cNvPicPr>
          <p:nvPr/>
        </p:nvPicPr>
        <p:blipFill>
          <a:blip r:embed="rId3"/>
          <a:stretch>
            <a:fillRect/>
          </a:stretch>
        </p:blipFill>
        <p:spPr>
          <a:xfrm>
            <a:off x="4987471" y="1230461"/>
            <a:ext cx="1797957" cy="1299560"/>
          </a:xfrm>
          <a:prstGeom prst="rect">
            <a:avLst/>
          </a:prstGeom>
        </p:spPr>
      </p:pic>
      <p:pic>
        <p:nvPicPr>
          <p:cNvPr id="9" name="Picture 8">
            <a:extLst>
              <a:ext uri="{FF2B5EF4-FFF2-40B4-BE49-F238E27FC236}">
                <a16:creationId xmlns:a16="http://schemas.microsoft.com/office/drawing/2014/main" id="{B1FB3A00-B2D9-7443-B666-0ABA7347B5CD}"/>
              </a:ext>
            </a:extLst>
          </p:cNvPr>
          <p:cNvPicPr>
            <a:picLocks noChangeAspect="1"/>
          </p:cNvPicPr>
          <p:nvPr/>
        </p:nvPicPr>
        <p:blipFill>
          <a:blip r:embed="rId4"/>
          <a:stretch>
            <a:fillRect/>
          </a:stretch>
        </p:blipFill>
        <p:spPr>
          <a:xfrm>
            <a:off x="8186057" y="4524829"/>
            <a:ext cx="1783443" cy="249682"/>
          </a:xfrm>
          <a:prstGeom prst="rect">
            <a:avLst/>
          </a:prstGeom>
        </p:spPr>
      </p:pic>
      <p:grpSp>
        <p:nvGrpSpPr>
          <p:cNvPr id="83" name="Group 57">
            <a:extLst>
              <a:ext uri="{FF2B5EF4-FFF2-40B4-BE49-F238E27FC236}">
                <a16:creationId xmlns:a16="http://schemas.microsoft.com/office/drawing/2014/main" id="{C5D7863B-AD69-FC47-BA2D-38FCE4992417}"/>
              </a:ext>
            </a:extLst>
          </p:cNvPr>
          <p:cNvGrpSpPr>
            <a:grpSpLocks/>
          </p:cNvGrpSpPr>
          <p:nvPr/>
        </p:nvGrpSpPr>
        <p:grpSpPr bwMode="auto">
          <a:xfrm>
            <a:off x="8178799" y="4820558"/>
            <a:ext cx="519313" cy="1096646"/>
            <a:chOff x="4140" y="429"/>
            <a:chExt cx="1425" cy="2396"/>
          </a:xfrm>
        </p:grpSpPr>
        <p:sp>
          <p:nvSpPr>
            <p:cNvPr id="84" name="Freeform 58">
              <a:extLst>
                <a:ext uri="{FF2B5EF4-FFF2-40B4-BE49-F238E27FC236}">
                  <a16:creationId xmlns:a16="http://schemas.microsoft.com/office/drawing/2014/main" id="{49D083FD-79A2-E74D-A776-974520EEA50C}"/>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5" name="Rectangle 59">
              <a:extLst>
                <a:ext uri="{FF2B5EF4-FFF2-40B4-BE49-F238E27FC236}">
                  <a16:creationId xmlns:a16="http://schemas.microsoft.com/office/drawing/2014/main" id="{C160A5F6-4243-0B4D-A694-687DE9C0BAD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86" name="Freeform 60">
              <a:extLst>
                <a:ext uri="{FF2B5EF4-FFF2-40B4-BE49-F238E27FC236}">
                  <a16:creationId xmlns:a16="http://schemas.microsoft.com/office/drawing/2014/main" id="{DCE1287F-730A-864C-AD9E-9FB460287141}"/>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7" name="Freeform 61">
              <a:extLst>
                <a:ext uri="{FF2B5EF4-FFF2-40B4-BE49-F238E27FC236}">
                  <a16:creationId xmlns:a16="http://schemas.microsoft.com/office/drawing/2014/main" id="{1A9CE9AE-3F0C-CB4A-AFB4-667C998F6D05}"/>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8" name="Rectangle 62">
              <a:extLst>
                <a:ext uri="{FF2B5EF4-FFF2-40B4-BE49-F238E27FC236}">
                  <a16:creationId xmlns:a16="http://schemas.microsoft.com/office/drawing/2014/main" id="{01EB0058-0984-934E-8EBD-78F44D93B785}"/>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89" name="Group 63">
              <a:extLst>
                <a:ext uri="{FF2B5EF4-FFF2-40B4-BE49-F238E27FC236}">
                  <a16:creationId xmlns:a16="http://schemas.microsoft.com/office/drawing/2014/main" id="{6DEFB971-8A0D-D54B-BB2F-A5A52EC70DDD}"/>
                </a:ext>
              </a:extLst>
            </p:cNvPr>
            <p:cNvGrpSpPr>
              <a:grpSpLocks/>
            </p:cNvGrpSpPr>
            <p:nvPr/>
          </p:nvGrpSpPr>
          <p:grpSpPr bwMode="auto">
            <a:xfrm>
              <a:off x="4749" y="668"/>
              <a:ext cx="581" cy="145"/>
              <a:chOff x="614" y="2568"/>
              <a:chExt cx="725" cy="139"/>
            </a:xfrm>
          </p:grpSpPr>
          <p:sp>
            <p:nvSpPr>
              <p:cNvPr id="114" name="AutoShape 64">
                <a:extLst>
                  <a:ext uri="{FF2B5EF4-FFF2-40B4-BE49-F238E27FC236}">
                    <a16:creationId xmlns:a16="http://schemas.microsoft.com/office/drawing/2014/main" id="{CB3AB1FF-68E6-B747-BBE7-AB752061332D}"/>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5" name="AutoShape 65">
                <a:extLst>
                  <a:ext uri="{FF2B5EF4-FFF2-40B4-BE49-F238E27FC236}">
                    <a16:creationId xmlns:a16="http://schemas.microsoft.com/office/drawing/2014/main" id="{E93F508C-CA28-204B-8B27-C54D968A705A}"/>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0" name="Rectangle 66">
              <a:extLst>
                <a:ext uri="{FF2B5EF4-FFF2-40B4-BE49-F238E27FC236}">
                  <a16:creationId xmlns:a16="http://schemas.microsoft.com/office/drawing/2014/main" id="{5B1AC563-B14E-A64A-B619-7D4BA238173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1" name="Group 67">
              <a:extLst>
                <a:ext uri="{FF2B5EF4-FFF2-40B4-BE49-F238E27FC236}">
                  <a16:creationId xmlns:a16="http://schemas.microsoft.com/office/drawing/2014/main" id="{48FCBC14-90E7-EB46-8ABD-7C73B7251493}"/>
                </a:ext>
              </a:extLst>
            </p:cNvPr>
            <p:cNvGrpSpPr>
              <a:grpSpLocks/>
            </p:cNvGrpSpPr>
            <p:nvPr/>
          </p:nvGrpSpPr>
          <p:grpSpPr bwMode="auto">
            <a:xfrm>
              <a:off x="4747" y="994"/>
              <a:ext cx="581" cy="134"/>
              <a:chOff x="614" y="2568"/>
              <a:chExt cx="725" cy="139"/>
            </a:xfrm>
          </p:grpSpPr>
          <p:sp>
            <p:nvSpPr>
              <p:cNvPr id="112" name="AutoShape 68">
                <a:extLst>
                  <a:ext uri="{FF2B5EF4-FFF2-40B4-BE49-F238E27FC236}">
                    <a16:creationId xmlns:a16="http://schemas.microsoft.com/office/drawing/2014/main" id="{A898FDCB-872C-6440-BCF5-39CC5BB4E22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3" name="AutoShape 69">
                <a:extLst>
                  <a:ext uri="{FF2B5EF4-FFF2-40B4-BE49-F238E27FC236}">
                    <a16:creationId xmlns:a16="http://schemas.microsoft.com/office/drawing/2014/main" id="{146DD0F8-ADA8-4F48-B1C0-6C48443ABC8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2" name="Rectangle 70">
              <a:extLst>
                <a:ext uri="{FF2B5EF4-FFF2-40B4-BE49-F238E27FC236}">
                  <a16:creationId xmlns:a16="http://schemas.microsoft.com/office/drawing/2014/main" id="{AECADF08-F932-F64F-83DE-4FB9C125404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3" name="Rectangle 71">
              <a:extLst>
                <a:ext uri="{FF2B5EF4-FFF2-40B4-BE49-F238E27FC236}">
                  <a16:creationId xmlns:a16="http://schemas.microsoft.com/office/drawing/2014/main" id="{AAB7C3D1-8C2B-BE49-A8B9-C1F76FC88D66}"/>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4" name="Group 72">
              <a:extLst>
                <a:ext uri="{FF2B5EF4-FFF2-40B4-BE49-F238E27FC236}">
                  <a16:creationId xmlns:a16="http://schemas.microsoft.com/office/drawing/2014/main" id="{3DEC4CAB-1840-6D4B-83A5-245A38500CEA}"/>
                </a:ext>
              </a:extLst>
            </p:cNvPr>
            <p:cNvGrpSpPr>
              <a:grpSpLocks/>
            </p:cNvGrpSpPr>
            <p:nvPr/>
          </p:nvGrpSpPr>
          <p:grpSpPr bwMode="auto">
            <a:xfrm>
              <a:off x="4735" y="1627"/>
              <a:ext cx="582" cy="151"/>
              <a:chOff x="614" y="2568"/>
              <a:chExt cx="725" cy="139"/>
            </a:xfrm>
          </p:grpSpPr>
          <p:sp>
            <p:nvSpPr>
              <p:cNvPr id="110" name="AutoShape 73">
                <a:extLst>
                  <a:ext uri="{FF2B5EF4-FFF2-40B4-BE49-F238E27FC236}">
                    <a16:creationId xmlns:a16="http://schemas.microsoft.com/office/drawing/2014/main" id="{A0F018FE-D678-C348-92C8-C541D45EC142}"/>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1" name="AutoShape 74">
                <a:extLst>
                  <a:ext uri="{FF2B5EF4-FFF2-40B4-BE49-F238E27FC236}">
                    <a16:creationId xmlns:a16="http://schemas.microsoft.com/office/drawing/2014/main" id="{438A18AE-96B9-634D-B0C6-94D6136C1BF3}"/>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5" name="Freeform 75">
              <a:extLst>
                <a:ext uri="{FF2B5EF4-FFF2-40B4-BE49-F238E27FC236}">
                  <a16:creationId xmlns:a16="http://schemas.microsoft.com/office/drawing/2014/main" id="{D0CF0AA3-AC56-5B4A-AAB7-C4F4A10396F4}"/>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96" name="Group 76">
              <a:extLst>
                <a:ext uri="{FF2B5EF4-FFF2-40B4-BE49-F238E27FC236}">
                  <a16:creationId xmlns:a16="http://schemas.microsoft.com/office/drawing/2014/main" id="{2F69551B-EBA3-BF40-8C0D-28FC3540F9EA}"/>
                </a:ext>
              </a:extLst>
            </p:cNvPr>
            <p:cNvGrpSpPr>
              <a:grpSpLocks/>
            </p:cNvGrpSpPr>
            <p:nvPr/>
          </p:nvGrpSpPr>
          <p:grpSpPr bwMode="auto">
            <a:xfrm>
              <a:off x="4739" y="1327"/>
              <a:ext cx="582" cy="139"/>
              <a:chOff x="614" y="2568"/>
              <a:chExt cx="725" cy="139"/>
            </a:xfrm>
          </p:grpSpPr>
          <p:sp>
            <p:nvSpPr>
              <p:cNvPr id="108" name="AutoShape 77">
                <a:extLst>
                  <a:ext uri="{FF2B5EF4-FFF2-40B4-BE49-F238E27FC236}">
                    <a16:creationId xmlns:a16="http://schemas.microsoft.com/office/drawing/2014/main" id="{F24A03FE-CC74-2E4C-A1C8-914AEE73C263}"/>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9" name="AutoShape 78">
                <a:extLst>
                  <a:ext uri="{FF2B5EF4-FFF2-40B4-BE49-F238E27FC236}">
                    <a16:creationId xmlns:a16="http://schemas.microsoft.com/office/drawing/2014/main" id="{1A088830-47CE-554E-891D-383BDC7C106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7" name="Rectangle 79">
              <a:extLst>
                <a:ext uri="{FF2B5EF4-FFF2-40B4-BE49-F238E27FC236}">
                  <a16:creationId xmlns:a16="http://schemas.microsoft.com/office/drawing/2014/main" id="{4B8B1DBC-053B-454B-AA6A-93DD7A17D908}"/>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8" name="Freeform 80">
              <a:extLst>
                <a:ext uri="{FF2B5EF4-FFF2-40B4-BE49-F238E27FC236}">
                  <a16:creationId xmlns:a16="http://schemas.microsoft.com/office/drawing/2014/main" id="{0C9C506E-2927-3944-A4CD-50E996AE2C65}"/>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99" name="Freeform 81">
              <a:extLst>
                <a:ext uri="{FF2B5EF4-FFF2-40B4-BE49-F238E27FC236}">
                  <a16:creationId xmlns:a16="http://schemas.microsoft.com/office/drawing/2014/main" id="{EB949747-1183-E946-A591-654096BEA6F8}"/>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0" name="Oval 82">
              <a:extLst>
                <a:ext uri="{FF2B5EF4-FFF2-40B4-BE49-F238E27FC236}">
                  <a16:creationId xmlns:a16="http://schemas.microsoft.com/office/drawing/2014/main" id="{568FECAB-8B6E-D148-BC17-44303ACE0E80}"/>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1" name="Freeform 83">
              <a:extLst>
                <a:ext uri="{FF2B5EF4-FFF2-40B4-BE49-F238E27FC236}">
                  <a16:creationId xmlns:a16="http://schemas.microsoft.com/office/drawing/2014/main" id="{638205AE-B922-264E-A776-6C571A51D02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2" name="AutoShape 84">
              <a:extLst>
                <a:ext uri="{FF2B5EF4-FFF2-40B4-BE49-F238E27FC236}">
                  <a16:creationId xmlns:a16="http://schemas.microsoft.com/office/drawing/2014/main" id="{68D17880-2BFD-AB45-8EE6-655F1EE28CEE}"/>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3" name="AutoShape 85">
              <a:extLst>
                <a:ext uri="{FF2B5EF4-FFF2-40B4-BE49-F238E27FC236}">
                  <a16:creationId xmlns:a16="http://schemas.microsoft.com/office/drawing/2014/main" id="{38FF6123-2AE5-0E4D-9C49-2AB92E459E5B}"/>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4" name="Oval 86">
              <a:extLst>
                <a:ext uri="{FF2B5EF4-FFF2-40B4-BE49-F238E27FC236}">
                  <a16:creationId xmlns:a16="http://schemas.microsoft.com/office/drawing/2014/main" id="{2620EC11-7D22-C94E-A6F0-0BB8CA9093E4}"/>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5" name="Oval 87">
              <a:extLst>
                <a:ext uri="{FF2B5EF4-FFF2-40B4-BE49-F238E27FC236}">
                  <a16:creationId xmlns:a16="http://schemas.microsoft.com/office/drawing/2014/main" id="{DB036E28-4F88-C54A-8239-CB50D9884904}"/>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6" name="Oval 88">
              <a:extLst>
                <a:ext uri="{FF2B5EF4-FFF2-40B4-BE49-F238E27FC236}">
                  <a16:creationId xmlns:a16="http://schemas.microsoft.com/office/drawing/2014/main" id="{B01647CB-6EC4-044F-915F-A65E26069E0E}"/>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7" name="Rectangle 89">
              <a:extLst>
                <a:ext uri="{FF2B5EF4-FFF2-40B4-BE49-F238E27FC236}">
                  <a16:creationId xmlns:a16="http://schemas.microsoft.com/office/drawing/2014/main" id="{45BA2A5E-EE30-C54D-8CAD-2B96D86B04A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grpSp>
        <p:nvGrpSpPr>
          <p:cNvPr id="117" name="Group 116">
            <a:extLst>
              <a:ext uri="{FF2B5EF4-FFF2-40B4-BE49-F238E27FC236}">
                <a16:creationId xmlns:a16="http://schemas.microsoft.com/office/drawing/2014/main" id="{80AEB31E-EE76-584C-AA46-3C2461C3C346}"/>
              </a:ext>
            </a:extLst>
          </p:cNvPr>
          <p:cNvGrpSpPr/>
          <p:nvPr/>
        </p:nvGrpSpPr>
        <p:grpSpPr>
          <a:xfrm>
            <a:off x="3586046" y="4406221"/>
            <a:ext cx="1432267" cy="1301523"/>
            <a:chOff x="2718817" y="3255963"/>
            <a:chExt cx="1432267" cy="1301523"/>
          </a:xfrm>
        </p:grpSpPr>
        <p:grpSp>
          <p:nvGrpSpPr>
            <p:cNvPr id="47" name="Group 90">
              <a:extLst>
                <a:ext uri="{FF2B5EF4-FFF2-40B4-BE49-F238E27FC236}">
                  <a16:creationId xmlns:a16="http://schemas.microsoft.com/office/drawing/2014/main" id="{0E15E389-35EC-4248-8D1B-518B9EAA59B9}"/>
                </a:ext>
              </a:extLst>
            </p:cNvPr>
            <p:cNvGrpSpPr>
              <a:grpSpLocks/>
            </p:cNvGrpSpPr>
            <p:nvPr/>
          </p:nvGrpSpPr>
          <p:grpSpPr bwMode="auto">
            <a:xfrm>
              <a:off x="2718817" y="3255963"/>
              <a:ext cx="1432267" cy="1301523"/>
              <a:chOff x="-44" y="1473"/>
              <a:chExt cx="981" cy="1105"/>
            </a:xfrm>
          </p:grpSpPr>
          <p:pic>
            <p:nvPicPr>
              <p:cNvPr id="48" name="Picture 91" descr="desktop_computer_stylized_medium">
                <a:extLst>
                  <a:ext uri="{FF2B5EF4-FFF2-40B4-BE49-F238E27FC236}">
                    <a16:creationId xmlns:a16="http://schemas.microsoft.com/office/drawing/2014/main" id="{8461BC4D-1645-F749-AC4B-1926BA94D0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Freeform 92">
                <a:extLst>
                  <a:ext uri="{FF2B5EF4-FFF2-40B4-BE49-F238E27FC236}">
                    <a16:creationId xmlns:a16="http://schemas.microsoft.com/office/drawing/2014/main" id="{ECE33066-562B-D24D-90DD-9F2C4CD1BA2F}"/>
                  </a:ext>
                </a:extLst>
              </p:cNvPr>
              <p:cNvSpPr>
                <a:spLocks/>
              </p:cNvSpPr>
              <p:nvPr/>
            </p:nvSpPr>
            <p:spPr bwMode="auto">
              <a:xfrm flipH="1">
                <a:off x="374" y="1579"/>
                <a:ext cx="477" cy="506"/>
              </a:xfrm>
              <a:custGeom>
                <a:avLst/>
                <a:gdLst>
                  <a:gd name="T0" fmla="*/ 0 w 356"/>
                  <a:gd name="T1" fmla="*/ 0 h 368"/>
                  <a:gd name="T2" fmla="*/ 7497 w 356"/>
                  <a:gd name="T3" fmla="*/ 469 h 368"/>
                  <a:gd name="T4" fmla="*/ 8894 w 356"/>
                  <a:gd name="T5" fmla="*/ 9780 h 368"/>
                  <a:gd name="T6" fmla="*/ 1960 w 356"/>
                  <a:gd name="T7" fmla="*/ 1223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pic>
          <p:nvPicPr>
            <p:cNvPr id="116" name="Picture 115" descr="Icon&#10;&#10;Description automatically generated">
              <a:extLst>
                <a:ext uri="{FF2B5EF4-FFF2-40B4-BE49-F238E27FC236}">
                  <a16:creationId xmlns:a16="http://schemas.microsoft.com/office/drawing/2014/main" id="{34042089-BE33-B14C-9A59-7A6138E86181}"/>
                </a:ext>
              </a:extLst>
            </p:cNvPr>
            <p:cNvPicPr>
              <a:picLocks noChangeAspect="1"/>
            </p:cNvPicPr>
            <p:nvPr/>
          </p:nvPicPr>
          <p:blipFill>
            <a:blip r:embed="rId6"/>
            <a:stretch>
              <a:fillRect/>
            </a:stretch>
          </p:blipFill>
          <p:spPr>
            <a:xfrm>
              <a:off x="3251200" y="3436256"/>
              <a:ext cx="870857" cy="489857"/>
            </a:xfrm>
            <a:prstGeom prst="rect">
              <a:avLst/>
            </a:prstGeom>
          </p:spPr>
        </p:pic>
      </p:grpSp>
      <p:sp>
        <p:nvSpPr>
          <p:cNvPr id="118" name="TextBox 117">
            <a:extLst>
              <a:ext uri="{FF2B5EF4-FFF2-40B4-BE49-F238E27FC236}">
                <a16:creationId xmlns:a16="http://schemas.microsoft.com/office/drawing/2014/main" id="{9A847BB3-697B-8943-A0D3-E3C65DBA6F1C}"/>
              </a:ext>
            </a:extLst>
          </p:cNvPr>
          <p:cNvSpPr txBox="1"/>
          <p:nvPr/>
        </p:nvSpPr>
        <p:spPr>
          <a:xfrm>
            <a:off x="4352471" y="2398486"/>
            <a:ext cx="1798441" cy="523220"/>
          </a:xfrm>
          <a:prstGeom prst="rect">
            <a:avLst/>
          </a:prstGeom>
          <a:noFill/>
        </p:spPr>
        <p:txBody>
          <a:bodyPr wrap="none" rtlCol="0">
            <a:spAutoFit/>
          </a:bodyPr>
          <a:lstStyle/>
          <a:p>
            <a:r>
              <a:rPr lang="en-US" sz="2800" dirty="0" err="1"/>
              <a:t>nytimes</a:t>
            </a:r>
            <a:r>
              <a:rPr lang="en-US" dirty="0" err="1"/>
              <a:t>.com</a:t>
            </a:r>
            <a:endParaRPr lang="en-US" dirty="0"/>
          </a:p>
        </p:txBody>
      </p:sp>
      <p:sp>
        <p:nvSpPr>
          <p:cNvPr id="119" name="TextBox 118">
            <a:extLst>
              <a:ext uri="{FF2B5EF4-FFF2-40B4-BE49-F238E27FC236}">
                <a16:creationId xmlns:a16="http://schemas.microsoft.com/office/drawing/2014/main" id="{58BE66CB-B4F9-CC49-A94F-C87C0E785DA3}"/>
              </a:ext>
            </a:extLst>
          </p:cNvPr>
          <p:cNvSpPr txBox="1"/>
          <p:nvPr/>
        </p:nvSpPr>
        <p:spPr>
          <a:xfrm>
            <a:off x="8095344" y="5878285"/>
            <a:ext cx="1227900" cy="523220"/>
          </a:xfrm>
          <a:prstGeom prst="rect">
            <a:avLst/>
          </a:prstGeom>
          <a:noFill/>
        </p:spPr>
        <p:txBody>
          <a:bodyPr wrap="none" rtlCol="0">
            <a:spAutoFit/>
          </a:bodyPr>
          <a:lstStyle/>
          <a:p>
            <a:r>
              <a:rPr lang="en-US" sz="2800" dirty="0" err="1"/>
              <a:t>AdX</a:t>
            </a:r>
            <a:r>
              <a:rPr lang="en-US" dirty="0" err="1"/>
              <a:t>.com</a:t>
            </a:r>
            <a:endParaRPr lang="en-US" dirty="0"/>
          </a:p>
        </p:txBody>
      </p:sp>
      <p:pic>
        <p:nvPicPr>
          <p:cNvPr id="120" name="Picture 119">
            <a:extLst>
              <a:ext uri="{FF2B5EF4-FFF2-40B4-BE49-F238E27FC236}">
                <a16:creationId xmlns:a16="http://schemas.microsoft.com/office/drawing/2014/main" id="{34FE7BC9-B7EB-234C-A2F1-449565BB2E5C}"/>
              </a:ext>
            </a:extLst>
          </p:cNvPr>
          <p:cNvPicPr>
            <a:picLocks noChangeAspect="1"/>
          </p:cNvPicPr>
          <p:nvPr/>
        </p:nvPicPr>
        <p:blipFill>
          <a:blip r:embed="rId3"/>
          <a:stretch>
            <a:fillRect/>
          </a:stretch>
        </p:blipFill>
        <p:spPr>
          <a:xfrm>
            <a:off x="5009242" y="1223204"/>
            <a:ext cx="1797957" cy="1299560"/>
          </a:xfrm>
          <a:prstGeom prst="rect">
            <a:avLst/>
          </a:prstGeom>
        </p:spPr>
      </p:pic>
      <p:pic>
        <p:nvPicPr>
          <p:cNvPr id="121" name="Picture 120">
            <a:extLst>
              <a:ext uri="{FF2B5EF4-FFF2-40B4-BE49-F238E27FC236}">
                <a16:creationId xmlns:a16="http://schemas.microsoft.com/office/drawing/2014/main" id="{D87C6769-19C7-7542-8A41-E79CE4A6A711}"/>
              </a:ext>
            </a:extLst>
          </p:cNvPr>
          <p:cNvPicPr>
            <a:picLocks noChangeAspect="1"/>
          </p:cNvPicPr>
          <p:nvPr/>
        </p:nvPicPr>
        <p:blipFill>
          <a:blip r:embed="rId4"/>
          <a:stretch>
            <a:fillRect/>
          </a:stretch>
        </p:blipFill>
        <p:spPr>
          <a:xfrm>
            <a:off x="8211457" y="4524829"/>
            <a:ext cx="1788365" cy="250371"/>
          </a:xfrm>
          <a:prstGeom prst="rect">
            <a:avLst/>
          </a:prstGeom>
        </p:spPr>
      </p:pic>
      <p:grpSp>
        <p:nvGrpSpPr>
          <p:cNvPr id="137" name="Group 136">
            <a:extLst>
              <a:ext uri="{FF2B5EF4-FFF2-40B4-BE49-F238E27FC236}">
                <a16:creationId xmlns:a16="http://schemas.microsoft.com/office/drawing/2014/main" id="{E643CAC7-5EBE-E949-B25F-69531B9E3B7C}"/>
              </a:ext>
            </a:extLst>
          </p:cNvPr>
          <p:cNvGrpSpPr/>
          <p:nvPr/>
        </p:nvGrpSpPr>
        <p:grpSpPr>
          <a:xfrm>
            <a:off x="4051300" y="2946400"/>
            <a:ext cx="965200" cy="1308100"/>
            <a:chOff x="4051300" y="2946400"/>
            <a:chExt cx="965200" cy="1308100"/>
          </a:xfrm>
        </p:grpSpPr>
        <p:grpSp>
          <p:nvGrpSpPr>
            <p:cNvPr id="128" name="Group 127">
              <a:extLst>
                <a:ext uri="{FF2B5EF4-FFF2-40B4-BE49-F238E27FC236}">
                  <a16:creationId xmlns:a16="http://schemas.microsoft.com/office/drawing/2014/main" id="{3AA7140A-7962-EE49-94D6-B5A5ACAE10BF}"/>
                </a:ext>
              </a:extLst>
            </p:cNvPr>
            <p:cNvGrpSpPr/>
            <p:nvPr/>
          </p:nvGrpSpPr>
          <p:grpSpPr>
            <a:xfrm>
              <a:off x="4673600" y="2946400"/>
              <a:ext cx="342900" cy="1308100"/>
              <a:chOff x="4673600" y="2946400"/>
              <a:chExt cx="342900" cy="1308100"/>
            </a:xfrm>
          </p:grpSpPr>
          <p:cxnSp>
            <p:nvCxnSpPr>
              <p:cNvPr id="123" name="Straight Arrow Connector 122">
                <a:extLst>
                  <a:ext uri="{FF2B5EF4-FFF2-40B4-BE49-F238E27FC236}">
                    <a16:creationId xmlns:a16="http://schemas.microsoft.com/office/drawing/2014/main" id="{F60C25F5-95A8-704C-A0DD-192D2CCC9683}"/>
                  </a:ext>
                </a:extLst>
              </p:cNvPr>
              <p:cNvCxnSpPr>
                <a:cxnSpLocks/>
              </p:cNvCxnSpPr>
              <p:nvPr/>
            </p:nvCxnSpPr>
            <p:spPr>
              <a:xfrm flipV="1">
                <a:off x="4851400" y="2946400"/>
                <a:ext cx="0" cy="130810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26" name="Oval 125">
                <a:extLst>
                  <a:ext uri="{FF2B5EF4-FFF2-40B4-BE49-F238E27FC236}">
                    <a16:creationId xmlns:a16="http://schemas.microsoft.com/office/drawing/2014/main" id="{8514DA96-3F9B-EC4E-AD35-91569360871F}"/>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TextBox 126">
                <a:extLst>
                  <a:ext uri="{FF2B5EF4-FFF2-40B4-BE49-F238E27FC236}">
                    <a16:creationId xmlns:a16="http://schemas.microsoft.com/office/drawing/2014/main" id="{95FF0112-4C26-5140-866E-E14FB9815DFF}"/>
                  </a:ext>
                </a:extLst>
              </p:cNvPr>
              <p:cNvSpPr txBox="1"/>
              <p:nvPr/>
            </p:nvSpPr>
            <p:spPr>
              <a:xfrm>
                <a:off x="4711700" y="3429000"/>
                <a:ext cx="301686" cy="369332"/>
              </a:xfrm>
              <a:prstGeom prst="rect">
                <a:avLst/>
              </a:prstGeom>
              <a:noFill/>
            </p:spPr>
            <p:txBody>
              <a:bodyPr wrap="none" rtlCol="0">
                <a:spAutoFit/>
              </a:bodyPr>
              <a:lstStyle/>
              <a:p>
                <a:r>
                  <a:rPr lang="en-US" dirty="0"/>
                  <a:t>1</a:t>
                </a:r>
              </a:p>
            </p:txBody>
          </p:sp>
        </p:grpSp>
        <p:sp>
          <p:nvSpPr>
            <p:cNvPr id="133" name="TextBox 132">
              <a:extLst>
                <a:ext uri="{FF2B5EF4-FFF2-40B4-BE49-F238E27FC236}">
                  <a16:creationId xmlns:a16="http://schemas.microsoft.com/office/drawing/2014/main" id="{D79D69ED-D400-0548-82FB-0F9E9B31A721}"/>
                </a:ext>
              </a:extLst>
            </p:cNvPr>
            <p:cNvSpPr txBox="1"/>
            <p:nvPr/>
          </p:nvSpPr>
          <p:spPr>
            <a:xfrm>
              <a:off x="4051300" y="3378200"/>
              <a:ext cx="736600" cy="541046"/>
            </a:xfrm>
            <a:prstGeom prst="rect">
              <a:avLst/>
            </a:prstGeom>
            <a:noFill/>
          </p:spPr>
          <p:txBody>
            <a:bodyPr wrap="square" rtlCol="0">
              <a:spAutoFit/>
            </a:bodyPr>
            <a:lstStyle/>
            <a:p>
              <a:pPr algn="ctr">
                <a:lnSpc>
                  <a:spcPct val="80000"/>
                </a:lnSpc>
              </a:pPr>
              <a:r>
                <a:rPr lang="en-US" dirty="0"/>
                <a:t>HTTP GET</a:t>
              </a:r>
            </a:p>
          </p:txBody>
        </p:sp>
      </p:grpSp>
      <p:grpSp>
        <p:nvGrpSpPr>
          <p:cNvPr id="138" name="Group 137">
            <a:extLst>
              <a:ext uri="{FF2B5EF4-FFF2-40B4-BE49-F238E27FC236}">
                <a16:creationId xmlns:a16="http://schemas.microsoft.com/office/drawing/2014/main" id="{7227CDFD-02C6-A542-A68F-FF9F81C66103}"/>
              </a:ext>
            </a:extLst>
          </p:cNvPr>
          <p:cNvGrpSpPr/>
          <p:nvPr/>
        </p:nvGrpSpPr>
        <p:grpSpPr>
          <a:xfrm>
            <a:off x="5143500" y="2959100"/>
            <a:ext cx="990600" cy="1308100"/>
            <a:chOff x="5143500" y="2959100"/>
            <a:chExt cx="990600" cy="1308100"/>
          </a:xfrm>
        </p:grpSpPr>
        <p:grpSp>
          <p:nvGrpSpPr>
            <p:cNvPr id="129" name="Group 128">
              <a:extLst>
                <a:ext uri="{FF2B5EF4-FFF2-40B4-BE49-F238E27FC236}">
                  <a16:creationId xmlns:a16="http://schemas.microsoft.com/office/drawing/2014/main" id="{AFDCA678-F389-9146-BC39-44292D21247B}"/>
                </a:ext>
              </a:extLst>
            </p:cNvPr>
            <p:cNvGrpSpPr/>
            <p:nvPr/>
          </p:nvGrpSpPr>
          <p:grpSpPr>
            <a:xfrm>
              <a:off x="5143500" y="2959100"/>
              <a:ext cx="342900" cy="1308100"/>
              <a:chOff x="4673600" y="2946400"/>
              <a:chExt cx="342900" cy="1308100"/>
            </a:xfrm>
          </p:grpSpPr>
          <p:cxnSp>
            <p:nvCxnSpPr>
              <p:cNvPr id="130" name="Straight Arrow Connector 129">
                <a:extLst>
                  <a:ext uri="{FF2B5EF4-FFF2-40B4-BE49-F238E27FC236}">
                    <a16:creationId xmlns:a16="http://schemas.microsoft.com/office/drawing/2014/main" id="{82E7E0D4-DC33-9248-A8C3-006080F0E21E}"/>
                  </a:ext>
                </a:extLst>
              </p:cNvPr>
              <p:cNvCxnSpPr>
                <a:cxnSpLocks/>
              </p:cNvCxnSpPr>
              <p:nvPr/>
            </p:nvCxnSpPr>
            <p:spPr>
              <a:xfrm flipV="1">
                <a:off x="4851400" y="2946400"/>
                <a:ext cx="0" cy="130810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31" name="Oval 130">
                <a:extLst>
                  <a:ext uri="{FF2B5EF4-FFF2-40B4-BE49-F238E27FC236}">
                    <a16:creationId xmlns:a16="http://schemas.microsoft.com/office/drawing/2014/main" id="{0254DDAE-1221-CF4A-8A44-FEBA056F68E6}"/>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TextBox 131">
                <a:extLst>
                  <a:ext uri="{FF2B5EF4-FFF2-40B4-BE49-F238E27FC236}">
                    <a16:creationId xmlns:a16="http://schemas.microsoft.com/office/drawing/2014/main" id="{6449B0AA-1D8A-5A44-848E-EAA10CB19354}"/>
                  </a:ext>
                </a:extLst>
              </p:cNvPr>
              <p:cNvSpPr txBox="1"/>
              <p:nvPr/>
            </p:nvSpPr>
            <p:spPr>
              <a:xfrm>
                <a:off x="4711700" y="3429000"/>
                <a:ext cx="301686" cy="369332"/>
              </a:xfrm>
              <a:prstGeom prst="rect">
                <a:avLst/>
              </a:prstGeom>
              <a:noFill/>
            </p:spPr>
            <p:txBody>
              <a:bodyPr wrap="none" rtlCol="0">
                <a:spAutoFit/>
              </a:bodyPr>
              <a:lstStyle/>
              <a:p>
                <a:r>
                  <a:rPr lang="en-US" dirty="0"/>
                  <a:t>2</a:t>
                </a:r>
              </a:p>
            </p:txBody>
          </p:sp>
        </p:grpSp>
        <p:sp>
          <p:nvSpPr>
            <p:cNvPr id="136" name="TextBox 135">
              <a:extLst>
                <a:ext uri="{FF2B5EF4-FFF2-40B4-BE49-F238E27FC236}">
                  <a16:creationId xmlns:a16="http://schemas.microsoft.com/office/drawing/2014/main" id="{37741EFF-00A6-6340-850A-7076A1D9EAD7}"/>
                </a:ext>
              </a:extLst>
            </p:cNvPr>
            <p:cNvSpPr txBox="1"/>
            <p:nvPr/>
          </p:nvSpPr>
          <p:spPr>
            <a:xfrm>
              <a:off x="5397500" y="3403600"/>
              <a:ext cx="736600" cy="541046"/>
            </a:xfrm>
            <a:prstGeom prst="rect">
              <a:avLst/>
            </a:prstGeom>
            <a:noFill/>
          </p:spPr>
          <p:txBody>
            <a:bodyPr wrap="square" rtlCol="0">
              <a:spAutoFit/>
            </a:bodyPr>
            <a:lstStyle/>
            <a:p>
              <a:pPr algn="ctr">
                <a:lnSpc>
                  <a:spcPct val="80000"/>
                </a:lnSpc>
              </a:pPr>
              <a:r>
                <a:rPr lang="en-US" dirty="0"/>
                <a:t>HTTP reply</a:t>
              </a:r>
            </a:p>
          </p:txBody>
        </p:sp>
      </p:grpSp>
      <p:grpSp>
        <p:nvGrpSpPr>
          <p:cNvPr id="140" name="Group 139">
            <a:extLst>
              <a:ext uri="{FF2B5EF4-FFF2-40B4-BE49-F238E27FC236}">
                <a16:creationId xmlns:a16="http://schemas.microsoft.com/office/drawing/2014/main" id="{ADB30830-E833-BB4F-BE11-9C6A3248D779}"/>
              </a:ext>
            </a:extLst>
          </p:cNvPr>
          <p:cNvGrpSpPr/>
          <p:nvPr/>
        </p:nvGrpSpPr>
        <p:grpSpPr>
          <a:xfrm>
            <a:off x="6261100" y="4914900"/>
            <a:ext cx="1854200" cy="369332"/>
            <a:chOff x="3721100" y="3429000"/>
            <a:chExt cx="1854200" cy="369332"/>
          </a:xfrm>
        </p:grpSpPr>
        <p:cxnSp>
          <p:nvCxnSpPr>
            <p:cNvPr id="142" name="Straight Arrow Connector 141">
              <a:extLst>
                <a:ext uri="{FF2B5EF4-FFF2-40B4-BE49-F238E27FC236}">
                  <a16:creationId xmlns:a16="http://schemas.microsoft.com/office/drawing/2014/main" id="{01A36013-C952-FA40-9D4F-692A0CBA7E1F}"/>
                </a:ext>
              </a:extLst>
            </p:cNvPr>
            <p:cNvCxnSpPr>
              <a:cxnSpLocks/>
            </p:cNvCxnSpPr>
            <p:nvPr/>
          </p:nvCxnSpPr>
          <p:spPr>
            <a:xfrm>
              <a:off x="3721100" y="3594100"/>
              <a:ext cx="1854200" cy="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43" name="Oval 142">
              <a:extLst>
                <a:ext uri="{FF2B5EF4-FFF2-40B4-BE49-F238E27FC236}">
                  <a16:creationId xmlns:a16="http://schemas.microsoft.com/office/drawing/2014/main" id="{2801E5BD-9906-834C-B644-A5667DC9D522}"/>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TextBox 143">
              <a:extLst>
                <a:ext uri="{FF2B5EF4-FFF2-40B4-BE49-F238E27FC236}">
                  <a16:creationId xmlns:a16="http://schemas.microsoft.com/office/drawing/2014/main" id="{D410B9D7-F1BD-5040-9B26-0F638462A0F2}"/>
                </a:ext>
              </a:extLst>
            </p:cNvPr>
            <p:cNvSpPr txBox="1"/>
            <p:nvPr/>
          </p:nvSpPr>
          <p:spPr>
            <a:xfrm>
              <a:off x="4686300" y="3429000"/>
              <a:ext cx="301686" cy="369332"/>
            </a:xfrm>
            <a:prstGeom prst="rect">
              <a:avLst/>
            </a:prstGeom>
            <a:noFill/>
          </p:spPr>
          <p:txBody>
            <a:bodyPr wrap="none" rtlCol="0">
              <a:spAutoFit/>
            </a:bodyPr>
            <a:lstStyle/>
            <a:p>
              <a:r>
                <a:rPr lang="en-US" dirty="0"/>
                <a:t>4</a:t>
              </a:r>
            </a:p>
          </p:txBody>
        </p:sp>
      </p:grpSp>
      <p:grpSp>
        <p:nvGrpSpPr>
          <p:cNvPr id="157" name="Group 156">
            <a:extLst>
              <a:ext uri="{FF2B5EF4-FFF2-40B4-BE49-F238E27FC236}">
                <a16:creationId xmlns:a16="http://schemas.microsoft.com/office/drawing/2014/main" id="{17C0BEEA-E132-6049-AB80-86336EC7D5A7}"/>
              </a:ext>
            </a:extLst>
          </p:cNvPr>
          <p:cNvGrpSpPr/>
          <p:nvPr/>
        </p:nvGrpSpPr>
        <p:grpSpPr>
          <a:xfrm>
            <a:off x="4749800" y="4826000"/>
            <a:ext cx="342900" cy="369332"/>
            <a:chOff x="2857500" y="6540500"/>
            <a:chExt cx="342900" cy="369332"/>
          </a:xfrm>
        </p:grpSpPr>
        <p:sp>
          <p:nvSpPr>
            <p:cNvPr id="155" name="Oval 154">
              <a:extLst>
                <a:ext uri="{FF2B5EF4-FFF2-40B4-BE49-F238E27FC236}">
                  <a16:creationId xmlns:a16="http://schemas.microsoft.com/office/drawing/2014/main" id="{EFE78511-B68D-FB48-9212-A7FDBA452403}"/>
                </a:ext>
              </a:extLst>
            </p:cNvPr>
            <p:cNvSpPr/>
            <p:nvPr/>
          </p:nvSpPr>
          <p:spPr>
            <a:xfrm>
              <a:off x="2857500" y="65532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TextBox 155">
              <a:extLst>
                <a:ext uri="{FF2B5EF4-FFF2-40B4-BE49-F238E27FC236}">
                  <a16:creationId xmlns:a16="http://schemas.microsoft.com/office/drawing/2014/main" id="{9EF5F58F-2D7E-3946-8159-8928CB5C3E5F}"/>
                </a:ext>
              </a:extLst>
            </p:cNvPr>
            <p:cNvSpPr txBox="1"/>
            <p:nvPr/>
          </p:nvSpPr>
          <p:spPr>
            <a:xfrm>
              <a:off x="2895600" y="6540500"/>
              <a:ext cx="301686" cy="369332"/>
            </a:xfrm>
            <a:prstGeom prst="rect">
              <a:avLst/>
            </a:prstGeom>
            <a:noFill/>
          </p:spPr>
          <p:txBody>
            <a:bodyPr wrap="none" rtlCol="0">
              <a:spAutoFit/>
            </a:bodyPr>
            <a:lstStyle/>
            <a:p>
              <a:r>
                <a:rPr lang="en-US" dirty="0"/>
                <a:t>3</a:t>
              </a:r>
            </a:p>
          </p:txBody>
        </p:sp>
      </p:grpSp>
      <p:grpSp>
        <p:nvGrpSpPr>
          <p:cNvPr id="160" name="Group 159">
            <a:extLst>
              <a:ext uri="{FF2B5EF4-FFF2-40B4-BE49-F238E27FC236}">
                <a16:creationId xmlns:a16="http://schemas.microsoft.com/office/drawing/2014/main" id="{C8901295-62DF-6B47-BB6C-F82BA23E955E}"/>
              </a:ext>
            </a:extLst>
          </p:cNvPr>
          <p:cNvGrpSpPr/>
          <p:nvPr/>
        </p:nvGrpSpPr>
        <p:grpSpPr>
          <a:xfrm>
            <a:off x="6273800" y="5308600"/>
            <a:ext cx="1841500" cy="369332"/>
            <a:chOff x="3721100" y="3429000"/>
            <a:chExt cx="1841500" cy="369332"/>
          </a:xfrm>
        </p:grpSpPr>
        <p:cxnSp>
          <p:nvCxnSpPr>
            <p:cNvPr id="161" name="Straight Arrow Connector 160">
              <a:extLst>
                <a:ext uri="{FF2B5EF4-FFF2-40B4-BE49-F238E27FC236}">
                  <a16:creationId xmlns:a16="http://schemas.microsoft.com/office/drawing/2014/main" id="{C9B3296C-FBC4-B741-B89E-EB3174633A85}"/>
                </a:ext>
              </a:extLst>
            </p:cNvPr>
            <p:cNvCxnSpPr>
              <a:cxnSpLocks/>
            </p:cNvCxnSpPr>
            <p:nvPr/>
          </p:nvCxnSpPr>
          <p:spPr>
            <a:xfrm>
              <a:off x="3721100" y="3594100"/>
              <a:ext cx="1841500" cy="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62" name="Oval 161">
              <a:extLst>
                <a:ext uri="{FF2B5EF4-FFF2-40B4-BE49-F238E27FC236}">
                  <a16:creationId xmlns:a16="http://schemas.microsoft.com/office/drawing/2014/main" id="{D10E41D9-5E75-A74B-AAF9-EDC9051B91C4}"/>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TextBox 162">
              <a:extLst>
                <a:ext uri="{FF2B5EF4-FFF2-40B4-BE49-F238E27FC236}">
                  <a16:creationId xmlns:a16="http://schemas.microsoft.com/office/drawing/2014/main" id="{9DFFDE29-91FB-A844-BDB5-7CB514C1EC71}"/>
                </a:ext>
              </a:extLst>
            </p:cNvPr>
            <p:cNvSpPr txBox="1"/>
            <p:nvPr/>
          </p:nvSpPr>
          <p:spPr>
            <a:xfrm>
              <a:off x="4686300" y="3429000"/>
              <a:ext cx="301686" cy="369332"/>
            </a:xfrm>
            <a:prstGeom prst="rect">
              <a:avLst/>
            </a:prstGeom>
            <a:noFill/>
          </p:spPr>
          <p:txBody>
            <a:bodyPr wrap="none" rtlCol="0">
              <a:spAutoFit/>
            </a:bodyPr>
            <a:lstStyle/>
            <a:p>
              <a:r>
                <a:rPr lang="en-US" dirty="0"/>
                <a:t>5</a:t>
              </a:r>
            </a:p>
          </p:txBody>
        </p:sp>
      </p:grpSp>
      <p:grpSp>
        <p:nvGrpSpPr>
          <p:cNvPr id="164" name="Group 163">
            <a:extLst>
              <a:ext uri="{FF2B5EF4-FFF2-40B4-BE49-F238E27FC236}">
                <a16:creationId xmlns:a16="http://schemas.microsoft.com/office/drawing/2014/main" id="{E9CF8CDB-DC01-AA47-85F5-A29BE5D0DF9D}"/>
              </a:ext>
            </a:extLst>
          </p:cNvPr>
          <p:cNvGrpSpPr/>
          <p:nvPr/>
        </p:nvGrpSpPr>
        <p:grpSpPr>
          <a:xfrm>
            <a:off x="4775200" y="5207000"/>
            <a:ext cx="342900" cy="369332"/>
            <a:chOff x="2857500" y="6540500"/>
            <a:chExt cx="342900" cy="369332"/>
          </a:xfrm>
        </p:grpSpPr>
        <p:sp>
          <p:nvSpPr>
            <p:cNvPr id="165" name="Oval 164">
              <a:extLst>
                <a:ext uri="{FF2B5EF4-FFF2-40B4-BE49-F238E27FC236}">
                  <a16:creationId xmlns:a16="http://schemas.microsoft.com/office/drawing/2014/main" id="{3382ECF7-AB3B-8E4F-8B8F-444D8E649113}"/>
                </a:ext>
              </a:extLst>
            </p:cNvPr>
            <p:cNvSpPr/>
            <p:nvPr/>
          </p:nvSpPr>
          <p:spPr>
            <a:xfrm>
              <a:off x="2857500" y="65532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TextBox 165">
              <a:extLst>
                <a:ext uri="{FF2B5EF4-FFF2-40B4-BE49-F238E27FC236}">
                  <a16:creationId xmlns:a16="http://schemas.microsoft.com/office/drawing/2014/main" id="{5B6967AA-7479-CD4D-9D2D-E2D06F1CC22F}"/>
                </a:ext>
              </a:extLst>
            </p:cNvPr>
            <p:cNvSpPr txBox="1"/>
            <p:nvPr/>
          </p:nvSpPr>
          <p:spPr>
            <a:xfrm>
              <a:off x="2895600" y="6540500"/>
              <a:ext cx="301686" cy="369332"/>
            </a:xfrm>
            <a:prstGeom prst="rect">
              <a:avLst/>
            </a:prstGeom>
            <a:noFill/>
          </p:spPr>
          <p:txBody>
            <a:bodyPr wrap="none" rtlCol="0">
              <a:spAutoFit/>
            </a:bodyPr>
            <a:lstStyle/>
            <a:p>
              <a:r>
                <a:rPr lang="en-US" dirty="0"/>
                <a:t>6</a:t>
              </a:r>
            </a:p>
          </p:txBody>
        </p:sp>
      </p:grpSp>
      <p:pic>
        <p:nvPicPr>
          <p:cNvPr id="167" name="Picture 166">
            <a:extLst>
              <a:ext uri="{FF2B5EF4-FFF2-40B4-BE49-F238E27FC236}">
                <a16:creationId xmlns:a16="http://schemas.microsoft.com/office/drawing/2014/main" id="{8C0658C3-4371-094D-A3A8-111CD786B250}"/>
              </a:ext>
            </a:extLst>
          </p:cNvPr>
          <p:cNvPicPr>
            <a:picLocks noChangeAspect="1"/>
          </p:cNvPicPr>
          <p:nvPr/>
        </p:nvPicPr>
        <p:blipFill>
          <a:blip r:embed="rId7"/>
          <a:stretch>
            <a:fillRect/>
          </a:stretch>
        </p:blipFill>
        <p:spPr>
          <a:xfrm>
            <a:off x="5016500" y="4394023"/>
            <a:ext cx="1790700" cy="1295576"/>
          </a:xfrm>
          <a:prstGeom prst="rect">
            <a:avLst/>
          </a:prstGeom>
        </p:spPr>
      </p:pic>
      <p:sp>
        <p:nvSpPr>
          <p:cNvPr id="168" name="TextBox 167">
            <a:extLst>
              <a:ext uri="{FF2B5EF4-FFF2-40B4-BE49-F238E27FC236}">
                <a16:creationId xmlns:a16="http://schemas.microsoft.com/office/drawing/2014/main" id="{74251AC0-F2E4-0045-A435-0B349688752E}"/>
              </a:ext>
            </a:extLst>
          </p:cNvPr>
          <p:cNvSpPr txBox="1"/>
          <p:nvPr/>
        </p:nvSpPr>
        <p:spPr>
          <a:xfrm>
            <a:off x="1917701" y="5803900"/>
            <a:ext cx="2425700" cy="646331"/>
          </a:xfrm>
          <a:prstGeom prst="rect">
            <a:avLst/>
          </a:prstGeom>
          <a:noFill/>
        </p:spPr>
        <p:txBody>
          <a:bodyPr wrap="square" rtlCol="0">
            <a:spAutoFit/>
          </a:bodyPr>
          <a:lstStyle/>
          <a:p>
            <a:pPr algn="ctr"/>
            <a:r>
              <a:rPr lang="en-US" dirty="0"/>
              <a:t>NY times page with embedded ad displayed</a:t>
            </a:r>
          </a:p>
        </p:txBody>
      </p:sp>
      <p:grpSp>
        <p:nvGrpSpPr>
          <p:cNvPr id="193" name="Group 192">
            <a:extLst>
              <a:ext uri="{FF2B5EF4-FFF2-40B4-BE49-F238E27FC236}">
                <a16:creationId xmlns:a16="http://schemas.microsoft.com/office/drawing/2014/main" id="{7B258242-158D-CE45-B466-E1D5CD19A109}"/>
              </a:ext>
            </a:extLst>
          </p:cNvPr>
          <p:cNvGrpSpPr/>
          <p:nvPr/>
        </p:nvGrpSpPr>
        <p:grpSpPr>
          <a:xfrm>
            <a:off x="584200" y="1511300"/>
            <a:ext cx="3403600" cy="830997"/>
            <a:chOff x="584200" y="1511300"/>
            <a:chExt cx="3403600" cy="830997"/>
          </a:xfrm>
        </p:grpSpPr>
        <p:sp>
          <p:nvSpPr>
            <p:cNvPr id="174" name="TextBox 173">
              <a:extLst>
                <a:ext uri="{FF2B5EF4-FFF2-40B4-BE49-F238E27FC236}">
                  <a16:creationId xmlns:a16="http://schemas.microsoft.com/office/drawing/2014/main" id="{62B02ED5-379C-594B-BC28-471D84933F65}"/>
                </a:ext>
              </a:extLst>
            </p:cNvPr>
            <p:cNvSpPr txBox="1"/>
            <p:nvPr/>
          </p:nvSpPr>
          <p:spPr>
            <a:xfrm>
              <a:off x="1016000" y="1511300"/>
              <a:ext cx="2971800" cy="830997"/>
            </a:xfrm>
            <a:prstGeom prst="rect">
              <a:avLst/>
            </a:prstGeom>
            <a:noFill/>
          </p:spPr>
          <p:txBody>
            <a:bodyPr wrap="square" rtlCol="0">
              <a:spAutoFit/>
            </a:bodyPr>
            <a:lstStyle/>
            <a:p>
              <a:pPr marL="50800" indent="-12700"/>
              <a:r>
                <a:rPr lang="en-US" sz="2400" dirty="0"/>
                <a:t>GET base html file from </a:t>
              </a:r>
              <a:r>
                <a:rPr lang="en-US" sz="2400" dirty="0" err="1"/>
                <a:t>nytimes.com</a:t>
              </a:r>
              <a:endParaRPr lang="en-US" sz="2400" dirty="0"/>
            </a:p>
          </p:txBody>
        </p:sp>
        <p:grpSp>
          <p:nvGrpSpPr>
            <p:cNvPr id="179" name="Group 178">
              <a:extLst>
                <a:ext uri="{FF2B5EF4-FFF2-40B4-BE49-F238E27FC236}">
                  <a16:creationId xmlns:a16="http://schemas.microsoft.com/office/drawing/2014/main" id="{A5B4B18B-B400-C145-96F8-F232E539CFBE}"/>
                </a:ext>
              </a:extLst>
            </p:cNvPr>
            <p:cNvGrpSpPr/>
            <p:nvPr/>
          </p:nvGrpSpPr>
          <p:grpSpPr>
            <a:xfrm>
              <a:off x="584200" y="1574800"/>
              <a:ext cx="304800" cy="369332"/>
              <a:chOff x="8953500" y="1841500"/>
              <a:chExt cx="304800" cy="369332"/>
            </a:xfrm>
          </p:grpSpPr>
          <p:sp>
            <p:nvSpPr>
              <p:cNvPr id="177" name="Oval 176">
                <a:extLst>
                  <a:ext uri="{FF2B5EF4-FFF2-40B4-BE49-F238E27FC236}">
                    <a16:creationId xmlns:a16="http://schemas.microsoft.com/office/drawing/2014/main" id="{FB3CE166-4808-6745-BCA9-C4BEEA1218CA}"/>
                  </a:ext>
                </a:extLst>
              </p:cNvPr>
              <p:cNvSpPr/>
              <p:nvPr/>
            </p:nvSpPr>
            <p:spPr>
              <a:xfrm>
                <a:off x="8953500" y="1879600"/>
                <a:ext cx="304800" cy="292100"/>
              </a:xfrm>
              <a:prstGeom prst="ellipse">
                <a:avLst/>
              </a:prstGeom>
              <a:solidFill>
                <a:schemeClr val="bg1"/>
              </a:solidFill>
              <a:ln w="19050">
                <a:solidFill>
                  <a:srgbClr val="0A14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TextBox 177">
                <a:extLst>
                  <a:ext uri="{FF2B5EF4-FFF2-40B4-BE49-F238E27FC236}">
                    <a16:creationId xmlns:a16="http://schemas.microsoft.com/office/drawing/2014/main" id="{2BBFAD08-585E-5240-9260-EE05AAF71ADC}"/>
                  </a:ext>
                </a:extLst>
              </p:cNvPr>
              <p:cNvSpPr txBox="1"/>
              <p:nvPr/>
            </p:nvSpPr>
            <p:spPr>
              <a:xfrm>
                <a:off x="8953500" y="1841500"/>
                <a:ext cx="301686" cy="369332"/>
              </a:xfrm>
              <a:prstGeom prst="rect">
                <a:avLst/>
              </a:prstGeom>
              <a:noFill/>
            </p:spPr>
            <p:txBody>
              <a:bodyPr wrap="none" rtlCol="0">
                <a:spAutoFit/>
              </a:bodyPr>
              <a:lstStyle/>
              <a:p>
                <a:r>
                  <a:rPr lang="en-US" dirty="0"/>
                  <a:t>1</a:t>
                </a:r>
              </a:p>
            </p:txBody>
          </p:sp>
        </p:grpSp>
        <p:grpSp>
          <p:nvGrpSpPr>
            <p:cNvPr id="180" name="Group 179">
              <a:extLst>
                <a:ext uri="{FF2B5EF4-FFF2-40B4-BE49-F238E27FC236}">
                  <a16:creationId xmlns:a16="http://schemas.microsoft.com/office/drawing/2014/main" id="{ADE29A41-C1EE-5540-AF16-842A0469EC63}"/>
                </a:ext>
              </a:extLst>
            </p:cNvPr>
            <p:cNvGrpSpPr/>
            <p:nvPr/>
          </p:nvGrpSpPr>
          <p:grpSpPr>
            <a:xfrm>
              <a:off x="736600" y="1778000"/>
              <a:ext cx="314386" cy="369332"/>
              <a:chOff x="8953500" y="1841500"/>
              <a:chExt cx="314386" cy="369332"/>
            </a:xfrm>
          </p:grpSpPr>
          <p:sp>
            <p:nvSpPr>
              <p:cNvPr id="181" name="Oval 180">
                <a:extLst>
                  <a:ext uri="{FF2B5EF4-FFF2-40B4-BE49-F238E27FC236}">
                    <a16:creationId xmlns:a16="http://schemas.microsoft.com/office/drawing/2014/main" id="{B65E8865-B055-EF44-8C2B-640FA0F0A4CA}"/>
                  </a:ext>
                </a:extLst>
              </p:cNvPr>
              <p:cNvSpPr/>
              <p:nvPr/>
            </p:nvSpPr>
            <p:spPr>
              <a:xfrm>
                <a:off x="8953500" y="1879600"/>
                <a:ext cx="304800" cy="292100"/>
              </a:xfrm>
              <a:prstGeom prst="ellipse">
                <a:avLst/>
              </a:prstGeom>
              <a:solidFill>
                <a:schemeClr val="bg1"/>
              </a:solidFill>
              <a:ln w="19050">
                <a:solidFill>
                  <a:srgbClr val="0A14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TextBox 181">
                <a:extLst>
                  <a:ext uri="{FF2B5EF4-FFF2-40B4-BE49-F238E27FC236}">
                    <a16:creationId xmlns:a16="http://schemas.microsoft.com/office/drawing/2014/main" id="{F5813BBC-13DC-5443-B040-D71A8262A6BB}"/>
                  </a:ext>
                </a:extLst>
              </p:cNvPr>
              <p:cNvSpPr txBox="1"/>
              <p:nvPr/>
            </p:nvSpPr>
            <p:spPr>
              <a:xfrm>
                <a:off x="8966200" y="1841500"/>
                <a:ext cx="301686" cy="369332"/>
              </a:xfrm>
              <a:prstGeom prst="rect">
                <a:avLst/>
              </a:prstGeom>
              <a:noFill/>
            </p:spPr>
            <p:txBody>
              <a:bodyPr wrap="none" rtlCol="0">
                <a:spAutoFit/>
              </a:bodyPr>
              <a:lstStyle/>
              <a:p>
                <a:r>
                  <a:rPr lang="en-US" dirty="0"/>
                  <a:t>2</a:t>
                </a:r>
              </a:p>
            </p:txBody>
          </p:sp>
        </p:grpSp>
      </p:grpSp>
      <p:grpSp>
        <p:nvGrpSpPr>
          <p:cNvPr id="194" name="Group 193">
            <a:extLst>
              <a:ext uri="{FF2B5EF4-FFF2-40B4-BE49-F238E27FC236}">
                <a16:creationId xmlns:a16="http://schemas.microsoft.com/office/drawing/2014/main" id="{C7715A16-8CAE-8B4E-A1FC-B57E478E27DD}"/>
              </a:ext>
            </a:extLst>
          </p:cNvPr>
          <p:cNvGrpSpPr/>
          <p:nvPr/>
        </p:nvGrpSpPr>
        <p:grpSpPr>
          <a:xfrm>
            <a:off x="546100" y="2527300"/>
            <a:ext cx="3162300" cy="830997"/>
            <a:chOff x="546100" y="2527300"/>
            <a:chExt cx="3162300" cy="830997"/>
          </a:xfrm>
        </p:grpSpPr>
        <p:sp>
          <p:nvSpPr>
            <p:cNvPr id="175" name="TextBox 174">
              <a:extLst>
                <a:ext uri="{FF2B5EF4-FFF2-40B4-BE49-F238E27FC236}">
                  <a16:creationId xmlns:a16="http://schemas.microsoft.com/office/drawing/2014/main" id="{02D93285-0615-7947-8708-3D8B9BB64404}"/>
                </a:ext>
              </a:extLst>
            </p:cNvPr>
            <p:cNvSpPr txBox="1"/>
            <p:nvPr/>
          </p:nvSpPr>
          <p:spPr>
            <a:xfrm>
              <a:off x="1041400" y="2527300"/>
              <a:ext cx="2667000" cy="830997"/>
            </a:xfrm>
            <a:prstGeom prst="rect">
              <a:avLst/>
            </a:prstGeom>
            <a:noFill/>
          </p:spPr>
          <p:txBody>
            <a:bodyPr wrap="square" rtlCol="0">
              <a:spAutoFit/>
            </a:bodyPr>
            <a:lstStyle/>
            <a:p>
              <a:r>
                <a:rPr lang="en-US" sz="2400" dirty="0"/>
                <a:t>fetch ad from </a:t>
              </a:r>
              <a:r>
                <a:rPr lang="en-US" sz="2400" dirty="0" err="1"/>
                <a:t>AdX.com</a:t>
              </a:r>
              <a:endParaRPr lang="en-US" sz="2400" dirty="0"/>
            </a:p>
          </p:txBody>
        </p:sp>
        <p:grpSp>
          <p:nvGrpSpPr>
            <p:cNvPr id="184" name="Group 183">
              <a:extLst>
                <a:ext uri="{FF2B5EF4-FFF2-40B4-BE49-F238E27FC236}">
                  <a16:creationId xmlns:a16="http://schemas.microsoft.com/office/drawing/2014/main" id="{57AE4D44-F02C-2D4E-9145-D2F6EE3A1885}"/>
                </a:ext>
              </a:extLst>
            </p:cNvPr>
            <p:cNvGrpSpPr/>
            <p:nvPr/>
          </p:nvGrpSpPr>
          <p:grpSpPr>
            <a:xfrm>
              <a:off x="546100" y="2590800"/>
              <a:ext cx="304800" cy="369332"/>
              <a:chOff x="8953500" y="1841500"/>
              <a:chExt cx="304800" cy="369332"/>
            </a:xfrm>
          </p:grpSpPr>
          <p:sp>
            <p:nvSpPr>
              <p:cNvPr id="185" name="Oval 184">
                <a:extLst>
                  <a:ext uri="{FF2B5EF4-FFF2-40B4-BE49-F238E27FC236}">
                    <a16:creationId xmlns:a16="http://schemas.microsoft.com/office/drawing/2014/main" id="{249EEB0F-5470-0442-888E-F04587FF52B8}"/>
                  </a:ext>
                </a:extLst>
              </p:cNvPr>
              <p:cNvSpPr/>
              <p:nvPr/>
            </p:nvSpPr>
            <p:spPr>
              <a:xfrm>
                <a:off x="8953500" y="1879600"/>
                <a:ext cx="304800" cy="292100"/>
              </a:xfrm>
              <a:prstGeom prst="ellipse">
                <a:avLst/>
              </a:prstGeom>
              <a:solidFill>
                <a:schemeClr val="bg1"/>
              </a:solidFill>
              <a:ln w="19050">
                <a:solidFill>
                  <a:srgbClr val="0A14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TextBox 185">
                <a:extLst>
                  <a:ext uri="{FF2B5EF4-FFF2-40B4-BE49-F238E27FC236}">
                    <a16:creationId xmlns:a16="http://schemas.microsoft.com/office/drawing/2014/main" id="{0726A5B0-8161-1949-BD7E-B8491563A898}"/>
                  </a:ext>
                </a:extLst>
              </p:cNvPr>
              <p:cNvSpPr txBox="1"/>
              <p:nvPr/>
            </p:nvSpPr>
            <p:spPr>
              <a:xfrm>
                <a:off x="8953500" y="1841500"/>
                <a:ext cx="301686" cy="369332"/>
              </a:xfrm>
              <a:prstGeom prst="rect">
                <a:avLst/>
              </a:prstGeom>
              <a:noFill/>
            </p:spPr>
            <p:txBody>
              <a:bodyPr wrap="none" rtlCol="0">
                <a:spAutoFit/>
              </a:bodyPr>
              <a:lstStyle/>
              <a:p>
                <a:r>
                  <a:rPr lang="en-US" dirty="0"/>
                  <a:t>4</a:t>
                </a:r>
              </a:p>
            </p:txBody>
          </p:sp>
        </p:grpSp>
        <p:grpSp>
          <p:nvGrpSpPr>
            <p:cNvPr id="187" name="Group 186">
              <a:extLst>
                <a:ext uri="{FF2B5EF4-FFF2-40B4-BE49-F238E27FC236}">
                  <a16:creationId xmlns:a16="http://schemas.microsoft.com/office/drawing/2014/main" id="{DCF0D85B-559C-0043-BC0A-4B9CAAD1277C}"/>
                </a:ext>
              </a:extLst>
            </p:cNvPr>
            <p:cNvGrpSpPr/>
            <p:nvPr/>
          </p:nvGrpSpPr>
          <p:grpSpPr>
            <a:xfrm>
              <a:off x="698500" y="2794000"/>
              <a:ext cx="314386" cy="369332"/>
              <a:chOff x="8953500" y="1841500"/>
              <a:chExt cx="314386" cy="369332"/>
            </a:xfrm>
          </p:grpSpPr>
          <p:sp>
            <p:nvSpPr>
              <p:cNvPr id="188" name="Oval 187">
                <a:extLst>
                  <a:ext uri="{FF2B5EF4-FFF2-40B4-BE49-F238E27FC236}">
                    <a16:creationId xmlns:a16="http://schemas.microsoft.com/office/drawing/2014/main" id="{29F5351A-FFDA-9C41-B98D-BAEFD8893FAF}"/>
                  </a:ext>
                </a:extLst>
              </p:cNvPr>
              <p:cNvSpPr/>
              <p:nvPr/>
            </p:nvSpPr>
            <p:spPr>
              <a:xfrm>
                <a:off x="8953500" y="1879600"/>
                <a:ext cx="304800" cy="292100"/>
              </a:xfrm>
              <a:prstGeom prst="ellipse">
                <a:avLst/>
              </a:prstGeom>
              <a:solidFill>
                <a:schemeClr val="bg1"/>
              </a:solidFill>
              <a:ln w="19050">
                <a:solidFill>
                  <a:srgbClr val="0A14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TextBox 188">
                <a:extLst>
                  <a:ext uri="{FF2B5EF4-FFF2-40B4-BE49-F238E27FC236}">
                    <a16:creationId xmlns:a16="http://schemas.microsoft.com/office/drawing/2014/main" id="{99AA70F9-EC45-1640-B9B3-7A5389667E0F}"/>
                  </a:ext>
                </a:extLst>
              </p:cNvPr>
              <p:cNvSpPr txBox="1"/>
              <p:nvPr/>
            </p:nvSpPr>
            <p:spPr>
              <a:xfrm>
                <a:off x="8966200" y="1841500"/>
                <a:ext cx="301686" cy="369332"/>
              </a:xfrm>
              <a:prstGeom prst="rect">
                <a:avLst/>
              </a:prstGeom>
              <a:noFill/>
            </p:spPr>
            <p:txBody>
              <a:bodyPr wrap="none" rtlCol="0">
                <a:spAutoFit/>
              </a:bodyPr>
              <a:lstStyle/>
              <a:p>
                <a:r>
                  <a:rPr lang="en-US" dirty="0"/>
                  <a:t>5</a:t>
                </a:r>
              </a:p>
            </p:txBody>
          </p:sp>
        </p:grpSp>
      </p:grpSp>
      <p:grpSp>
        <p:nvGrpSpPr>
          <p:cNvPr id="195" name="Group 194">
            <a:extLst>
              <a:ext uri="{FF2B5EF4-FFF2-40B4-BE49-F238E27FC236}">
                <a16:creationId xmlns:a16="http://schemas.microsoft.com/office/drawing/2014/main" id="{A17A1A69-E5FB-634A-980A-BA06E2B4760D}"/>
              </a:ext>
            </a:extLst>
          </p:cNvPr>
          <p:cNvGrpSpPr/>
          <p:nvPr/>
        </p:nvGrpSpPr>
        <p:grpSpPr>
          <a:xfrm>
            <a:off x="635000" y="3556000"/>
            <a:ext cx="3060700" cy="830997"/>
            <a:chOff x="635000" y="3556000"/>
            <a:chExt cx="3060700" cy="830997"/>
          </a:xfrm>
        </p:grpSpPr>
        <p:sp>
          <p:nvSpPr>
            <p:cNvPr id="183" name="TextBox 182">
              <a:extLst>
                <a:ext uri="{FF2B5EF4-FFF2-40B4-BE49-F238E27FC236}">
                  <a16:creationId xmlns:a16="http://schemas.microsoft.com/office/drawing/2014/main" id="{BFA112D4-542F-074B-A5A3-B5D63B615FB7}"/>
                </a:ext>
              </a:extLst>
            </p:cNvPr>
            <p:cNvSpPr txBox="1"/>
            <p:nvPr/>
          </p:nvSpPr>
          <p:spPr>
            <a:xfrm>
              <a:off x="1028700" y="3556000"/>
              <a:ext cx="2667000" cy="830997"/>
            </a:xfrm>
            <a:prstGeom prst="rect">
              <a:avLst/>
            </a:prstGeom>
            <a:noFill/>
          </p:spPr>
          <p:txBody>
            <a:bodyPr wrap="square" rtlCol="0">
              <a:spAutoFit/>
            </a:bodyPr>
            <a:lstStyle/>
            <a:p>
              <a:r>
                <a:rPr lang="en-US" sz="2400" dirty="0"/>
                <a:t>display composed page</a:t>
              </a:r>
            </a:p>
          </p:txBody>
        </p:sp>
        <p:grpSp>
          <p:nvGrpSpPr>
            <p:cNvPr id="190" name="Group 189">
              <a:extLst>
                <a:ext uri="{FF2B5EF4-FFF2-40B4-BE49-F238E27FC236}">
                  <a16:creationId xmlns:a16="http://schemas.microsoft.com/office/drawing/2014/main" id="{77071AEA-F77B-F647-A058-71FC7F56BC9C}"/>
                </a:ext>
              </a:extLst>
            </p:cNvPr>
            <p:cNvGrpSpPr/>
            <p:nvPr/>
          </p:nvGrpSpPr>
          <p:grpSpPr>
            <a:xfrm>
              <a:off x="635000" y="3619500"/>
              <a:ext cx="314386" cy="369332"/>
              <a:chOff x="8953500" y="1841500"/>
              <a:chExt cx="314386" cy="369332"/>
            </a:xfrm>
          </p:grpSpPr>
          <p:sp>
            <p:nvSpPr>
              <p:cNvPr id="191" name="Oval 190">
                <a:extLst>
                  <a:ext uri="{FF2B5EF4-FFF2-40B4-BE49-F238E27FC236}">
                    <a16:creationId xmlns:a16="http://schemas.microsoft.com/office/drawing/2014/main" id="{DB3F81B8-82F8-EB45-A850-DEA61F4BA53B}"/>
                  </a:ext>
                </a:extLst>
              </p:cNvPr>
              <p:cNvSpPr/>
              <p:nvPr/>
            </p:nvSpPr>
            <p:spPr>
              <a:xfrm>
                <a:off x="8953500" y="1879600"/>
                <a:ext cx="304800" cy="292100"/>
              </a:xfrm>
              <a:prstGeom prst="ellipse">
                <a:avLst/>
              </a:prstGeom>
              <a:solidFill>
                <a:schemeClr val="bg1"/>
              </a:solidFill>
              <a:ln w="19050">
                <a:solidFill>
                  <a:srgbClr val="0A14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TextBox 191">
                <a:extLst>
                  <a:ext uri="{FF2B5EF4-FFF2-40B4-BE49-F238E27FC236}">
                    <a16:creationId xmlns:a16="http://schemas.microsoft.com/office/drawing/2014/main" id="{1791ABF8-1237-F049-99EC-B939206A2685}"/>
                  </a:ext>
                </a:extLst>
              </p:cNvPr>
              <p:cNvSpPr txBox="1"/>
              <p:nvPr/>
            </p:nvSpPr>
            <p:spPr>
              <a:xfrm>
                <a:off x="8966200" y="1841500"/>
                <a:ext cx="301686" cy="369332"/>
              </a:xfrm>
              <a:prstGeom prst="rect">
                <a:avLst/>
              </a:prstGeom>
              <a:noFill/>
            </p:spPr>
            <p:txBody>
              <a:bodyPr wrap="none" rtlCol="0">
                <a:spAutoFit/>
              </a:bodyPr>
              <a:lstStyle/>
              <a:p>
                <a:r>
                  <a:rPr lang="en-US" dirty="0"/>
                  <a:t>7</a:t>
                </a:r>
              </a:p>
            </p:txBody>
          </p:sp>
        </p:grpSp>
      </p:grpSp>
    </p:spTree>
    <p:extLst>
      <p:ext uri="{BB962C8B-B14F-4D97-AF65-F5344CB8AC3E}">
        <p14:creationId xmlns:p14="http://schemas.microsoft.com/office/powerpoint/2010/main" val="81497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animEffect transition="in" filter="wipe(down)">
                                      <p:cBhvr>
                                        <p:cTn id="7" dur="1000"/>
                                        <p:tgtEl>
                                          <p:spTgt spid="137"/>
                                        </p:tgtEl>
                                      </p:cBhvr>
                                    </p:animEffect>
                                  </p:childTnLst>
                                </p:cTn>
                              </p:par>
                            </p:childTnLst>
                          </p:cTn>
                        </p:par>
                        <p:par>
                          <p:cTn id="8" fill="hold">
                            <p:stCondLst>
                              <p:cond delay="1000"/>
                            </p:stCondLst>
                            <p:childTnLst>
                              <p:par>
                                <p:cTn id="9" presetID="22" presetClass="entr" presetSubtype="1" fill="hold" nodeType="afterEffect">
                                  <p:stCondLst>
                                    <p:cond delay="0"/>
                                  </p:stCondLst>
                                  <p:childTnLst>
                                    <p:set>
                                      <p:cBhvr>
                                        <p:cTn id="10" dur="1" fill="hold">
                                          <p:stCondLst>
                                            <p:cond delay="0"/>
                                          </p:stCondLst>
                                        </p:cTn>
                                        <p:tgtEl>
                                          <p:spTgt spid="138"/>
                                        </p:tgtEl>
                                        <p:attrNameLst>
                                          <p:attrName>style.visibility</p:attrName>
                                        </p:attrNameLst>
                                      </p:cBhvr>
                                      <p:to>
                                        <p:strVal val="visible"/>
                                      </p:to>
                                    </p:set>
                                    <p:animEffect transition="in" filter="wipe(up)">
                                      <p:cBhvr>
                                        <p:cTn id="11" dur="1000"/>
                                        <p:tgtEl>
                                          <p:spTgt spid="138"/>
                                        </p:tgtEl>
                                      </p:cBhvr>
                                    </p:animEffect>
                                  </p:childTnLst>
                                </p:cTn>
                              </p:par>
                              <p:par>
                                <p:cTn id="12" presetID="9" presetClass="entr" presetSubtype="0" fill="hold" nodeType="withEffect">
                                  <p:stCondLst>
                                    <p:cond delay="0"/>
                                  </p:stCondLst>
                                  <p:childTnLst>
                                    <p:set>
                                      <p:cBhvr>
                                        <p:cTn id="13" dur="1" fill="hold">
                                          <p:stCondLst>
                                            <p:cond delay="0"/>
                                          </p:stCondLst>
                                        </p:cTn>
                                        <p:tgtEl>
                                          <p:spTgt spid="193"/>
                                        </p:tgtEl>
                                        <p:attrNameLst>
                                          <p:attrName>style.visibility</p:attrName>
                                        </p:attrNameLst>
                                      </p:cBhvr>
                                      <p:to>
                                        <p:strVal val="visible"/>
                                      </p:to>
                                    </p:set>
                                    <p:animEffect transition="in" filter="dissolve">
                                      <p:cBhvr>
                                        <p:cTn id="14" dur="500"/>
                                        <p:tgtEl>
                                          <p:spTgt spid="193"/>
                                        </p:tgtEl>
                                      </p:cBhvr>
                                    </p:animEffect>
                                  </p:childTnLst>
                                </p:cTn>
                              </p:par>
                            </p:childTnLst>
                          </p:cTn>
                        </p:par>
                        <p:par>
                          <p:cTn id="15" fill="hold">
                            <p:stCondLst>
                              <p:cond delay="2000"/>
                            </p:stCondLst>
                            <p:childTnLst>
                              <p:par>
                                <p:cTn id="16" presetID="0" presetClass="path" presetSubtype="0" accel="50000" decel="50000" fill="hold" nodeType="afterEffect">
                                  <p:stCondLst>
                                    <p:cond delay="0"/>
                                  </p:stCondLst>
                                  <p:childTnLst>
                                    <p:animMotion origin="layout" path="M -0.00222 -0.01019 L -0.00013 0.46018 " pathEditMode="relative" rAng="0" ptsTypes="AA">
                                      <p:cBhvr>
                                        <p:cTn id="17" dur="2000" fill="hold"/>
                                        <p:tgtEl>
                                          <p:spTgt spid="120"/>
                                        </p:tgtEl>
                                        <p:attrNameLst>
                                          <p:attrName>ppt_x</p:attrName>
                                          <p:attrName>ppt_y</p:attrName>
                                        </p:attrNameLst>
                                      </p:cBhvr>
                                      <p:rCtr x="104" y="23519"/>
                                    </p:animMotion>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57"/>
                                        </p:tgtEl>
                                        <p:attrNameLst>
                                          <p:attrName>style.visibility</p:attrName>
                                        </p:attrNameLst>
                                      </p:cBhvr>
                                      <p:to>
                                        <p:strVal val="visible"/>
                                      </p:to>
                                    </p:set>
                                    <p:animEffect transition="in" filter="dissolve">
                                      <p:cBhvr>
                                        <p:cTn id="22" dur="500"/>
                                        <p:tgtEl>
                                          <p:spTgt spid="15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40"/>
                                        </p:tgtEl>
                                        <p:attrNameLst>
                                          <p:attrName>style.visibility</p:attrName>
                                        </p:attrNameLst>
                                      </p:cBhvr>
                                      <p:to>
                                        <p:strVal val="visible"/>
                                      </p:to>
                                    </p:set>
                                    <p:animEffect transition="in" filter="wipe(left)">
                                      <p:cBhvr>
                                        <p:cTn id="27" dur="500"/>
                                        <p:tgtEl>
                                          <p:spTgt spid="140"/>
                                        </p:tgtEl>
                                      </p:cBhvr>
                                    </p:animEffect>
                                  </p:childTnLst>
                                </p:cTn>
                              </p:par>
                            </p:childTnLst>
                          </p:cTn>
                        </p:par>
                        <p:par>
                          <p:cTn id="28" fill="hold">
                            <p:stCondLst>
                              <p:cond delay="500"/>
                            </p:stCondLst>
                            <p:childTnLst>
                              <p:par>
                                <p:cTn id="29" presetID="22" presetClass="entr" presetSubtype="2" fill="hold" nodeType="afterEffect">
                                  <p:stCondLst>
                                    <p:cond delay="0"/>
                                  </p:stCondLst>
                                  <p:childTnLst>
                                    <p:set>
                                      <p:cBhvr>
                                        <p:cTn id="30" dur="1" fill="hold">
                                          <p:stCondLst>
                                            <p:cond delay="0"/>
                                          </p:stCondLst>
                                        </p:cTn>
                                        <p:tgtEl>
                                          <p:spTgt spid="160"/>
                                        </p:tgtEl>
                                        <p:attrNameLst>
                                          <p:attrName>style.visibility</p:attrName>
                                        </p:attrNameLst>
                                      </p:cBhvr>
                                      <p:to>
                                        <p:strVal val="visible"/>
                                      </p:to>
                                    </p:set>
                                    <p:animEffect transition="in" filter="wipe(right)">
                                      <p:cBhvr>
                                        <p:cTn id="31" dur="500"/>
                                        <p:tgtEl>
                                          <p:spTgt spid="160"/>
                                        </p:tgtEl>
                                      </p:cBhvr>
                                    </p:animEffect>
                                  </p:childTnLst>
                                </p:cTn>
                              </p:par>
                              <p:par>
                                <p:cTn id="32" presetID="9" presetClass="entr" presetSubtype="0" fill="hold" nodeType="withEffect">
                                  <p:stCondLst>
                                    <p:cond delay="0"/>
                                  </p:stCondLst>
                                  <p:childTnLst>
                                    <p:set>
                                      <p:cBhvr>
                                        <p:cTn id="33" dur="1" fill="hold">
                                          <p:stCondLst>
                                            <p:cond delay="0"/>
                                          </p:stCondLst>
                                        </p:cTn>
                                        <p:tgtEl>
                                          <p:spTgt spid="194"/>
                                        </p:tgtEl>
                                        <p:attrNameLst>
                                          <p:attrName>style.visibility</p:attrName>
                                        </p:attrNameLst>
                                      </p:cBhvr>
                                      <p:to>
                                        <p:strVal val="visible"/>
                                      </p:to>
                                    </p:set>
                                    <p:animEffect transition="in" filter="dissolve">
                                      <p:cBhvr>
                                        <p:cTn id="34" dur="500"/>
                                        <p:tgtEl>
                                          <p:spTgt spid="194"/>
                                        </p:tgtEl>
                                      </p:cBhvr>
                                    </p:animEffect>
                                  </p:childTnLst>
                                </p:cTn>
                              </p:par>
                            </p:childTnLst>
                          </p:cTn>
                        </p:par>
                        <p:par>
                          <p:cTn id="35" fill="hold">
                            <p:stCondLst>
                              <p:cond delay="1000"/>
                            </p:stCondLst>
                            <p:childTnLst>
                              <p:par>
                                <p:cTn id="36" presetID="0" presetClass="path" presetSubtype="0" accel="50000" decel="50000" fill="hold" nodeType="afterEffect">
                                  <p:stCondLst>
                                    <p:cond delay="0"/>
                                  </p:stCondLst>
                                  <p:childTnLst>
                                    <p:animMotion origin="layout" path="M 0.00235 -0.00093 L -0.26146 0.00532 " pathEditMode="relative" rAng="0" ptsTypes="AA">
                                      <p:cBhvr>
                                        <p:cTn id="37" dur="2000" fill="hold"/>
                                        <p:tgtEl>
                                          <p:spTgt spid="121"/>
                                        </p:tgtEl>
                                        <p:attrNameLst>
                                          <p:attrName>ppt_x</p:attrName>
                                          <p:attrName>ppt_y</p:attrName>
                                        </p:attrNameLst>
                                      </p:cBhvr>
                                      <p:rCtr x="-13190" y="301"/>
                                    </p:animMotion>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64"/>
                                        </p:tgtEl>
                                        <p:attrNameLst>
                                          <p:attrName>style.visibility</p:attrName>
                                        </p:attrNameLst>
                                      </p:cBhvr>
                                      <p:to>
                                        <p:strVal val="visible"/>
                                      </p:to>
                                    </p:set>
                                    <p:animEffect transition="in" filter="dissolve">
                                      <p:cBhvr>
                                        <p:cTn id="42" dur="500"/>
                                        <p:tgtEl>
                                          <p:spTgt spid="164"/>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167"/>
                                        </p:tgtEl>
                                        <p:attrNameLst>
                                          <p:attrName>style.visibility</p:attrName>
                                        </p:attrNameLst>
                                      </p:cBhvr>
                                      <p:to>
                                        <p:strVal val="visible"/>
                                      </p:to>
                                    </p:set>
                                    <p:animEffect transition="in" filter="dissolve">
                                      <p:cBhvr>
                                        <p:cTn id="47" dur="500"/>
                                        <p:tgtEl>
                                          <p:spTgt spid="167"/>
                                        </p:tgtEl>
                                      </p:cBhvr>
                                    </p:animEffect>
                                  </p:childTnLst>
                                </p:cTn>
                              </p:par>
                            </p:childTnLst>
                          </p:cTn>
                        </p:par>
                        <p:par>
                          <p:cTn id="48" fill="hold">
                            <p:stCondLst>
                              <p:cond delay="500"/>
                            </p:stCondLst>
                            <p:childTnLst>
                              <p:par>
                                <p:cTn id="49" presetID="0" presetClass="path" presetSubtype="0" accel="50000" decel="50000" fill="hold" nodeType="afterEffect">
                                  <p:stCondLst>
                                    <p:cond delay="0"/>
                                  </p:stCondLst>
                                  <p:childTnLst>
                                    <p:animMotion origin="layout" path="M -0.00052 -0.00371 L -0.22657 0.00185 " pathEditMode="relative" rAng="0" ptsTypes="AA">
                                      <p:cBhvr>
                                        <p:cTn id="50" dur="2000" fill="hold"/>
                                        <p:tgtEl>
                                          <p:spTgt spid="167"/>
                                        </p:tgtEl>
                                        <p:attrNameLst>
                                          <p:attrName>ppt_x</p:attrName>
                                          <p:attrName>ppt_y</p:attrName>
                                        </p:attrNameLst>
                                      </p:cBhvr>
                                      <p:rCtr x="-11302" y="278"/>
                                    </p:animMotion>
                                  </p:childTnLst>
                                </p:cTn>
                              </p:par>
                              <p:par>
                                <p:cTn id="51" presetID="9" presetClass="exit" presetSubtype="0" fill="hold" nodeType="withEffect">
                                  <p:stCondLst>
                                    <p:cond delay="0"/>
                                  </p:stCondLst>
                                  <p:childTnLst>
                                    <p:animEffect transition="out" filter="dissolve">
                                      <p:cBhvr>
                                        <p:cTn id="52" dur="500"/>
                                        <p:tgtEl>
                                          <p:spTgt spid="120"/>
                                        </p:tgtEl>
                                      </p:cBhvr>
                                    </p:animEffect>
                                    <p:set>
                                      <p:cBhvr>
                                        <p:cTn id="53" dur="1" fill="hold">
                                          <p:stCondLst>
                                            <p:cond delay="499"/>
                                          </p:stCondLst>
                                        </p:cTn>
                                        <p:tgtEl>
                                          <p:spTgt spid="120"/>
                                        </p:tgtEl>
                                        <p:attrNameLst>
                                          <p:attrName>style.visibility</p:attrName>
                                        </p:attrNameLst>
                                      </p:cBhvr>
                                      <p:to>
                                        <p:strVal val="hidden"/>
                                      </p:to>
                                    </p:set>
                                  </p:childTnLst>
                                </p:cTn>
                              </p:par>
                              <p:par>
                                <p:cTn id="54" presetID="9" presetClass="exit" presetSubtype="0" fill="hold" nodeType="withEffect">
                                  <p:stCondLst>
                                    <p:cond delay="0"/>
                                  </p:stCondLst>
                                  <p:childTnLst>
                                    <p:animEffect transition="out" filter="dissolve">
                                      <p:cBhvr>
                                        <p:cTn id="55" dur="500"/>
                                        <p:tgtEl>
                                          <p:spTgt spid="121"/>
                                        </p:tgtEl>
                                      </p:cBhvr>
                                    </p:animEffect>
                                    <p:set>
                                      <p:cBhvr>
                                        <p:cTn id="56" dur="1" fill="hold">
                                          <p:stCondLst>
                                            <p:cond delay="499"/>
                                          </p:stCondLst>
                                        </p:cTn>
                                        <p:tgtEl>
                                          <p:spTgt spid="121"/>
                                        </p:tgtEl>
                                        <p:attrNameLst>
                                          <p:attrName>style.visibility</p:attrName>
                                        </p:attrNameLst>
                                      </p:cBhvr>
                                      <p:to>
                                        <p:strVal val="hidden"/>
                                      </p:to>
                                    </p:set>
                                  </p:childTnLst>
                                </p:cTn>
                              </p:par>
                            </p:childTnLst>
                          </p:cTn>
                        </p:par>
                        <p:par>
                          <p:cTn id="57" fill="hold">
                            <p:stCondLst>
                              <p:cond delay="2500"/>
                            </p:stCondLst>
                            <p:childTnLst>
                              <p:par>
                                <p:cTn id="58" presetID="9" presetClass="entr" presetSubtype="0" fill="hold" grpId="0" nodeType="afterEffect">
                                  <p:stCondLst>
                                    <p:cond delay="0"/>
                                  </p:stCondLst>
                                  <p:childTnLst>
                                    <p:set>
                                      <p:cBhvr>
                                        <p:cTn id="59" dur="1" fill="hold">
                                          <p:stCondLst>
                                            <p:cond delay="0"/>
                                          </p:stCondLst>
                                        </p:cTn>
                                        <p:tgtEl>
                                          <p:spTgt spid="168"/>
                                        </p:tgtEl>
                                        <p:attrNameLst>
                                          <p:attrName>style.visibility</p:attrName>
                                        </p:attrNameLst>
                                      </p:cBhvr>
                                      <p:to>
                                        <p:strVal val="visible"/>
                                      </p:to>
                                    </p:set>
                                    <p:animEffect transition="in" filter="dissolve">
                                      <p:cBhvr>
                                        <p:cTn id="60" dur="500"/>
                                        <p:tgtEl>
                                          <p:spTgt spid="168"/>
                                        </p:tgtEl>
                                      </p:cBhvr>
                                    </p:animEffect>
                                  </p:childTnLst>
                                </p:cTn>
                              </p:par>
                              <p:par>
                                <p:cTn id="61" presetID="9" presetClass="entr" presetSubtype="0" fill="hold" nodeType="withEffect">
                                  <p:stCondLst>
                                    <p:cond delay="0"/>
                                  </p:stCondLst>
                                  <p:childTnLst>
                                    <p:set>
                                      <p:cBhvr>
                                        <p:cTn id="62" dur="1" fill="hold">
                                          <p:stCondLst>
                                            <p:cond delay="0"/>
                                          </p:stCondLst>
                                        </p:cTn>
                                        <p:tgtEl>
                                          <p:spTgt spid="195"/>
                                        </p:tgtEl>
                                        <p:attrNameLst>
                                          <p:attrName>style.visibility</p:attrName>
                                        </p:attrNameLst>
                                      </p:cBhvr>
                                      <p:to>
                                        <p:strVal val="visible"/>
                                      </p:to>
                                    </p:set>
                                    <p:animEffect transition="in" filter="dissolve">
                                      <p:cBhvr>
                                        <p:cTn id="63" dur="500"/>
                                        <p:tgtEl>
                                          <p:spTgt spid="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140">
            <a:extLst>
              <a:ext uri="{FF2B5EF4-FFF2-40B4-BE49-F238E27FC236}">
                <a16:creationId xmlns:a16="http://schemas.microsoft.com/office/drawing/2014/main" id="{D712CB78-C706-8D45-92DD-C33079FB1C49}"/>
              </a:ext>
            </a:extLst>
          </p:cNvPr>
          <p:cNvGrpSpPr/>
          <p:nvPr/>
        </p:nvGrpSpPr>
        <p:grpSpPr>
          <a:xfrm>
            <a:off x="6946900" y="1524000"/>
            <a:ext cx="711200" cy="1016000"/>
            <a:chOff x="1282700" y="2006600"/>
            <a:chExt cx="2603500" cy="3263900"/>
          </a:xfrm>
        </p:grpSpPr>
        <p:sp>
          <p:nvSpPr>
            <p:cNvPr id="145" name="Rounded Rectangle 144">
              <a:extLst>
                <a:ext uri="{FF2B5EF4-FFF2-40B4-BE49-F238E27FC236}">
                  <a16:creationId xmlns:a16="http://schemas.microsoft.com/office/drawing/2014/main" id="{540E5D60-2630-5C4F-93AA-181EF66F4A05}"/>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ounded Rectangle 145">
              <a:extLst>
                <a:ext uri="{FF2B5EF4-FFF2-40B4-BE49-F238E27FC236}">
                  <a16:creationId xmlns:a16="http://schemas.microsoft.com/office/drawing/2014/main" id="{1B6C9F51-012D-6C41-86DD-D8573774FC76}"/>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ounded Rectangle 146">
              <a:extLst>
                <a:ext uri="{FF2B5EF4-FFF2-40B4-BE49-F238E27FC236}">
                  <a16:creationId xmlns:a16="http://schemas.microsoft.com/office/drawing/2014/main" id="{B551C884-0D90-F941-AF6F-06DF5399CBEF}"/>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02FDD130-6C4C-694D-BE73-6370065D7337}"/>
              </a:ext>
            </a:extLst>
          </p:cNvPr>
          <p:cNvGrpSpPr/>
          <p:nvPr/>
        </p:nvGrpSpPr>
        <p:grpSpPr>
          <a:xfrm>
            <a:off x="4622800" y="5626100"/>
            <a:ext cx="711200" cy="1016000"/>
            <a:chOff x="1282700" y="2006600"/>
            <a:chExt cx="2603500" cy="3263900"/>
          </a:xfrm>
        </p:grpSpPr>
        <p:sp>
          <p:nvSpPr>
            <p:cNvPr id="5" name="Rounded Rectangle 4">
              <a:extLst>
                <a:ext uri="{FF2B5EF4-FFF2-40B4-BE49-F238E27FC236}">
                  <a16:creationId xmlns:a16="http://schemas.microsoft.com/office/drawing/2014/main" id="{7EB869C5-DCEC-4743-B371-441AE269CD39}"/>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ounded Rectangle 134">
              <a:extLst>
                <a:ext uri="{FF2B5EF4-FFF2-40B4-BE49-F238E27FC236}">
                  <a16:creationId xmlns:a16="http://schemas.microsoft.com/office/drawing/2014/main" id="{78526DC0-9AD9-8E49-B598-BE6ECB1A3ADD}"/>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a:extLst>
                <a:ext uri="{FF2B5EF4-FFF2-40B4-BE49-F238E27FC236}">
                  <a16:creationId xmlns:a16="http://schemas.microsoft.com/office/drawing/2014/main" id="{CC925A7C-C818-5C45-B6D1-0A032D437672}"/>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57">
            <a:extLst>
              <a:ext uri="{FF2B5EF4-FFF2-40B4-BE49-F238E27FC236}">
                <a16:creationId xmlns:a16="http://schemas.microsoft.com/office/drawing/2014/main" id="{C28FCCAF-E5F2-4945-8BC3-5A0D78DCA4B7}"/>
              </a:ext>
            </a:extLst>
          </p:cNvPr>
          <p:cNvGrpSpPr>
            <a:grpSpLocks/>
          </p:cNvGrpSpPr>
          <p:nvPr/>
        </p:nvGrpSpPr>
        <p:grpSpPr bwMode="auto">
          <a:xfrm>
            <a:off x="4421414" y="1364343"/>
            <a:ext cx="519313" cy="1096646"/>
            <a:chOff x="4140" y="429"/>
            <a:chExt cx="1425" cy="2396"/>
          </a:xfrm>
        </p:grpSpPr>
        <p:sp>
          <p:nvSpPr>
            <p:cNvPr id="14" name="Freeform 58">
              <a:extLst>
                <a:ext uri="{FF2B5EF4-FFF2-40B4-BE49-F238E27FC236}">
                  <a16:creationId xmlns:a16="http://schemas.microsoft.com/office/drawing/2014/main" id="{3E0ABDD2-372E-3E4A-B89E-371FFA05F26D}"/>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5" name="Rectangle 59">
              <a:extLst>
                <a:ext uri="{FF2B5EF4-FFF2-40B4-BE49-F238E27FC236}">
                  <a16:creationId xmlns:a16="http://schemas.microsoft.com/office/drawing/2014/main" id="{E0E6AB63-2D8D-FD4A-8D08-0DCE29453826}"/>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 name="Freeform 60">
              <a:extLst>
                <a:ext uri="{FF2B5EF4-FFF2-40B4-BE49-F238E27FC236}">
                  <a16:creationId xmlns:a16="http://schemas.microsoft.com/office/drawing/2014/main" id="{F2DF5CCD-3A3D-8946-BB0F-B72F144D1304}"/>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7" name="Freeform 61">
              <a:extLst>
                <a:ext uri="{FF2B5EF4-FFF2-40B4-BE49-F238E27FC236}">
                  <a16:creationId xmlns:a16="http://schemas.microsoft.com/office/drawing/2014/main" id="{F4AF3F5F-1964-934E-A22C-CAAAC82B89FD}"/>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8" name="Rectangle 62">
              <a:extLst>
                <a:ext uri="{FF2B5EF4-FFF2-40B4-BE49-F238E27FC236}">
                  <a16:creationId xmlns:a16="http://schemas.microsoft.com/office/drawing/2014/main" id="{60DC56E6-B22B-2D4A-A532-797BE2BECEC2}"/>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9" name="Group 63">
              <a:extLst>
                <a:ext uri="{FF2B5EF4-FFF2-40B4-BE49-F238E27FC236}">
                  <a16:creationId xmlns:a16="http://schemas.microsoft.com/office/drawing/2014/main" id="{3F3ABA47-6EE0-1142-9310-EFA5245E70DB}"/>
                </a:ext>
              </a:extLst>
            </p:cNvPr>
            <p:cNvGrpSpPr>
              <a:grpSpLocks/>
            </p:cNvGrpSpPr>
            <p:nvPr/>
          </p:nvGrpSpPr>
          <p:grpSpPr bwMode="auto">
            <a:xfrm>
              <a:off x="4749" y="668"/>
              <a:ext cx="581" cy="145"/>
              <a:chOff x="614" y="2568"/>
              <a:chExt cx="725" cy="139"/>
            </a:xfrm>
          </p:grpSpPr>
          <p:sp>
            <p:nvSpPr>
              <p:cNvPr id="45" name="AutoShape 64">
                <a:extLst>
                  <a:ext uri="{FF2B5EF4-FFF2-40B4-BE49-F238E27FC236}">
                    <a16:creationId xmlns:a16="http://schemas.microsoft.com/office/drawing/2014/main" id="{3EFA4FBC-2313-4A44-9498-E5B0E1F1CB5C}"/>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6" name="AutoShape 65">
                <a:extLst>
                  <a:ext uri="{FF2B5EF4-FFF2-40B4-BE49-F238E27FC236}">
                    <a16:creationId xmlns:a16="http://schemas.microsoft.com/office/drawing/2014/main" id="{53A490A2-F773-064D-9E4E-79006A985BFD}"/>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1" name="Rectangle 66">
              <a:extLst>
                <a:ext uri="{FF2B5EF4-FFF2-40B4-BE49-F238E27FC236}">
                  <a16:creationId xmlns:a16="http://schemas.microsoft.com/office/drawing/2014/main" id="{9B1FF5E8-D30B-2443-8F1C-49E8171DBBA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2" name="Group 67">
              <a:extLst>
                <a:ext uri="{FF2B5EF4-FFF2-40B4-BE49-F238E27FC236}">
                  <a16:creationId xmlns:a16="http://schemas.microsoft.com/office/drawing/2014/main" id="{647CD9E2-B875-D040-B501-259F20276FEE}"/>
                </a:ext>
              </a:extLst>
            </p:cNvPr>
            <p:cNvGrpSpPr>
              <a:grpSpLocks/>
            </p:cNvGrpSpPr>
            <p:nvPr/>
          </p:nvGrpSpPr>
          <p:grpSpPr bwMode="auto">
            <a:xfrm>
              <a:off x="4747" y="994"/>
              <a:ext cx="581" cy="134"/>
              <a:chOff x="614" y="2568"/>
              <a:chExt cx="725" cy="139"/>
            </a:xfrm>
          </p:grpSpPr>
          <p:sp>
            <p:nvSpPr>
              <p:cNvPr id="43" name="AutoShape 68">
                <a:extLst>
                  <a:ext uri="{FF2B5EF4-FFF2-40B4-BE49-F238E27FC236}">
                    <a16:creationId xmlns:a16="http://schemas.microsoft.com/office/drawing/2014/main" id="{8B40E7A0-7F87-CB42-91AF-8495B15D1FE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4" name="AutoShape 69">
                <a:extLst>
                  <a:ext uri="{FF2B5EF4-FFF2-40B4-BE49-F238E27FC236}">
                    <a16:creationId xmlns:a16="http://schemas.microsoft.com/office/drawing/2014/main" id="{E1BA0D48-E378-0841-B21E-B216A3DEBC4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3" name="Rectangle 70">
              <a:extLst>
                <a:ext uri="{FF2B5EF4-FFF2-40B4-BE49-F238E27FC236}">
                  <a16:creationId xmlns:a16="http://schemas.microsoft.com/office/drawing/2014/main" id="{A8FEB5CD-1C02-994C-9CD3-7210669BAB9C}"/>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4" name="Rectangle 71">
              <a:extLst>
                <a:ext uri="{FF2B5EF4-FFF2-40B4-BE49-F238E27FC236}">
                  <a16:creationId xmlns:a16="http://schemas.microsoft.com/office/drawing/2014/main" id="{3F0453AB-5611-FD40-B862-F64CDAA10D8F}"/>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5" name="Group 72">
              <a:extLst>
                <a:ext uri="{FF2B5EF4-FFF2-40B4-BE49-F238E27FC236}">
                  <a16:creationId xmlns:a16="http://schemas.microsoft.com/office/drawing/2014/main" id="{4E495B47-7D7F-AE48-BF68-5F048DC528DC}"/>
                </a:ext>
              </a:extLst>
            </p:cNvPr>
            <p:cNvGrpSpPr>
              <a:grpSpLocks/>
            </p:cNvGrpSpPr>
            <p:nvPr/>
          </p:nvGrpSpPr>
          <p:grpSpPr bwMode="auto">
            <a:xfrm>
              <a:off x="4735" y="1627"/>
              <a:ext cx="582" cy="151"/>
              <a:chOff x="614" y="2568"/>
              <a:chExt cx="725" cy="139"/>
            </a:xfrm>
          </p:grpSpPr>
          <p:sp>
            <p:nvSpPr>
              <p:cNvPr id="41" name="AutoShape 73">
                <a:extLst>
                  <a:ext uri="{FF2B5EF4-FFF2-40B4-BE49-F238E27FC236}">
                    <a16:creationId xmlns:a16="http://schemas.microsoft.com/office/drawing/2014/main" id="{52081D9E-64FD-9241-9EEA-BFC2848F38A4}"/>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2" name="AutoShape 74">
                <a:extLst>
                  <a:ext uri="{FF2B5EF4-FFF2-40B4-BE49-F238E27FC236}">
                    <a16:creationId xmlns:a16="http://schemas.microsoft.com/office/drawing/2014/main" id="{89B07DC2-8E24-B048-B84D-C525C9AA2868}"/>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6" name="Freeform 75">
              <a:extLst>
                <a:ext uri="{FF2B5EF4-FFF2-40B4-BE49-F238E27FC236}">
                  <a16:creationId xmlns:a16="http://schemas.microsoft.com/office/drawing/2014/main" id="{00275AA5-20F4-4B40-8A7B-56C022B44C00}"/>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27" name="Group 76">
              <a:extLst>
                <a:ext uri="{FF2B5EF4-FFF2-40B4-BE49-F238E27FC236}">
                  <a16:creationId xmlns:a16="http://schemas.microsoft.com/office/drawing/2014/main" id="{E089CEBF-EE46-794F-82AC-9A6451034987}"/>
                </a:ext>
              </a:extLst>
            </p:cNvPr>
            <p:cNvGrpSpPr>
              <a:grpSpLocks/>
            </p:cNvGrpSpPr>
            <p:nvPr/>
          </p:nvGrpSpPr>
          <p:grpSpPr bwMode="auto">
            <a:xfrm>
              <a:off x="4739" y="1327"/>
              <a:ext cx="582" cy="139"/>
              <a:chOff x="614" y="2568"/>
              <a:chExt cx="725" cy="139"/>
            </a:xfrm>
          </p:grpSpPr>
          <p:sp>
            <p:nvSpPr>
              <p:cNvPr id="39" name="AutoShape 77">
                <a:extLst>
                  <a:ext uri="{FF2B5EF4-FFF2-40B4-BE49-F238E27FC236}">
                    <a16:creationId xmlns:a16="http://schemas.microsoft.com/office/drawing/2014/main" id="{4DB9DFE4-1869-F54F-9D86-B1C3308910D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0" name="AutoShape 78">
                <a:extLst>
                  <a:ext uri="{FF2B5EF4-FFF2-40B4-BE49-F238E27FC236}">
                    <a16:creationId xmlns:a16="http://schemas.microsoft.com/office/drawing/2014/main" id="{1D4272DE-9783-504C-B24E-985066EBD4C9}"/>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8" name="Rectangle 79">
              <a:extLst>
                <a:ext uri="{FF2B5EF4-FFF2-40B4-BE49-F238E27FC236}">
                  <a16:creationId xmlns:a16="http://schemas.microsoft.com/office/drawing/2014/main" id="{5FE88211-5391-9B42-9155-73A19A273619}"/>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9" name="Freeform 80">
              <a:extLst>
                <a:ext uri="{FF2B5EF4-FFF2-40B4-BE49-F238E27FC236}">
                  <a16:creationId xmlns:a16="http://schemas.microsoft.com/office/drawing/2014/main" id="{05E256D3-88AF-EE40-9D8D-E6162627B75A}"/>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0" name="Freeform 81">
              <a:extLst>
                <a:ext uri="{FF2B5EF4-FFF2-40B4-BE49-F238E27FC236}">
                  <a16:creationId xmlns:a16="http://schemas.microsoft.com/office/drawing/2014/main" id="{2B1E13A7-1340-1449-8740-70AFA3DE6C85}"/>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1" name="Oval 82">
              <a:extLst>
                <a:ext uri="{FF2B5EF4-FFF2-40B4-BE49-F238E27FC236}">
                  <a16:creationId xmlns:a16="http://schemas.microsoft.com/office/drawing/2014/main" id="{DAC0CC86-045F-6F4E-9391-E07245D69893}"/>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2" name="Freeform 83">
              <a:extLst>
                <a:ext uri="{FF2B5EF4-FFF2-40B4-BE49-F238E27FC236}">
                  <a16:creationId xmlns:a16="http://schemas.microsoft.com/office/drawing/2014/main" id="{A27EE01C-A7F3-EB4C-B539-16929E3E83A2}"/>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3" name="AutoShape 84">
              <a:extLst>
                <a:ext uri="{FF2B5EF4-FFF2-40B4-BE49-F238E27FC236}">
                  <a16:creationId xmlns:a16="http://schemas.microsoft.com/office/drawing/2014/main" id="{881A1C8F-54F2-8948-B760-2762B01F479A}"/>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4" name="AutoShape 85">
              <a:extLst>
                <a:ext uri="{FF2B5EF4-FFF2-40B4-BE49-F238E27FC236}">
                  <a16:creationId xmlns:a16="http://schemas.microsoft.com/office/drawing/2014/main" id="{5AE8BE14-C3E6-D84F-A9AC-E4E0F707C933}"/>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5" name="Oval 86">
              <a:extLst>
                <a:ext uri="{FF2B5EF4-FFF2-40B4-BE49-F238E27FC236}">
                  <a16:creationId xmlns:a16="http://schemas.microsoft.com/office/drawing/2014/main" id="{FD11E9D2-4386-FF49-8E96-2E035F92F945}"/>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6" name="Oval 87">
              <a:extLst>
                <a:ext uri="{FF2B5EF4-FFF2-40B4-BE49-F238E27FC236}">
                  <a16:creationId xmlns:a16="http://schemas.microsoft.com/office/drawing/2014/main" id="{A698DF12-44DE-B34A-9F3A-FC02DEBBF9F1}"/>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7" name="Oval 88">
              <a:extLst>
                <a:ext uri="{FF2B5EF4-FFF2-40B4-BE49-F238E27FC236}">
                  <a16:creationId xmlns:a16="http://schemas.microsoft.com/office/drawing/2014/main" id="{C070DEEB-91AB-C142-9143-5974D8EB70A8}"/>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8" name="Rectangle 89">
              <a:extLst>
                <a:ext uri="{FF2B5EF4-FFF2-40B4-BE49-F238E27FC236}">
                  <a16:creationId xmlns:a16="http://schemas.microsoft.com/office/drawing/2014/main" id="{73990BF0-CEC8-384B-BF26-4A0885AAFAC7}"/>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pic>
        <p:nvPicPr>
          <p:cNvPr id="7" name="Picture 6">
            <a:extLst>
              <a:ext uri="{FF2B5EF4-FFF2-40B4-BE49-F238E27FC236}">
                <a16:creationId xmlns:a16="http://schemas.microsoft.com/office/drawing/2014/main" id="{AC613071-8BFC-5349-80C0-9020206375EE}"/>
              </a:ext>
            </a:extLst>
          </p:cNvPr>
          <p:cNvPicPr>
            <a:picLocks noChangeAspect="1"/>
          </p:cNvPicPr>
          <p:nvPr/>
        </p:nvPicPr>
        <p:blipFill>
          <a:blip r:embed="rId3"/>
          <a:stretch>
            <a:fillRect/>
          </a:stretch>
        </p:blipFill>
        <p:spPr>
          <a:xfrm>
            <a:off x="4987471" y="1230461"/>
            <a:ext cx="1797957" cy="1299560"/>
          </a:xfrm>
          <a:prstGeom prst="rect">
            <a:avLst/>
          </a:prstGeom>
        </p:spPr>
      </p:pic>
      <p:pic>
        <p:nvPicPr>
          <p:cNvPr id="9" name="Picture 8">
            <a:extLst>
              <a:ext uri="{FF2B5EF4-FFF2-40B4-BE49-F238E27FC236}">
                <a16:creationId xmlns:a16="http://schemas.microsoft.com/office/drawing/2014/main" id="{B1FB3A00-B2D9-7443-B666-0ABA7347B5CD}"/>
              </a:ext>
            </a:extLst>
          </p:cNvPr>
          <p:cNvPicPr>
            <a:picLocks noChangeAspect="1"/>
          </p:cNvPicPr>
          <p:nvPr/>
        </p:nvPicPr>
        <p:blipFill>
          <a:blip r:embed="rId4"/>
          <a:stretch>
            <a:fillRect/>
          </a:stretch>
        </p:blipFill>
        <p:spPr>
          <a:xfrm>
            <a:off x="8186057" y="4524829"/>
            <a:ext cx="1783443" cy="249682"/>
          </a:xfrm>
          <a:prstGeom prst="rect">
            <a:avLst/>
          </a:prstGeom>
        </p:spPr>
      </p:pic>
      <p:grpSp>
        <p:nvGrpSpPr>
          <p:cNvPr id="83" name="Group 57">
            <a:extLst>
              <a:ext uri="{FF2B5EF4-FFF2-40B4-BE49-F238E27FC236}">
                <a16:creationId xmlns:a16="http://schemas.microsoft.com/office/drawing/2014/main" id="{C5D7863B-AD69-FC47-BA2D-38FCE4992417}"/>
              </a:ext>
            </a:extLst>
          </p:cNvPr>
          <p:cNvGrpSpPr>
            <a:grpSpLocks/>
          </p:cNvGrpSpPr>
          <p:nvPr/>
        </p:nvGrpSpPr>
        <p:grpSpPr bwMode="auto">
          <a:xfrm>
            <a:off x="8178799" y="4820558"/>
            <a:ext cx="519313" cy="1096646"/>
            <a:chOff x="4140" y="429"/>
            <a:chExt cx="1425" cy="2396"/>
          </a:xfrm>
        </p:grpSpPr>
        <p:sp>
          <p:nvSpPr>
            <p:cNvPr id="84" name="Freeform 58">
              <a:extLst>
                <a:ext uri="{FF2B5EF4-FFF2-40B4-BE49-F238E27FC236}">
                  <a16:creationId xmlns:a16="http://schemas.microsoft.com/office/drawing/2014/main" id="{49D083FD-79A2-E74D-A776-974520EEA50C}"/>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5" name="Rectangle 59">
              <a:extLst>
                <a:ext uri="{FF2B5EF4-FFF2-40B4-BE49-F238E27FC236}">
                  <a16:creationId xmlns:a16="http://schemas.microsoft.com/office/drawing/2014/main" id="{C160A5F6-4243-0B4D-A694-687DE9C0BAD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86" name="Freeform 60">
              <a:extLst>
                <a:ext uri="{FF2B5EF4-FFF2-40B4-BE49-F238E27FC236}">
                  <a16:creationId xmlns:a16="http://schemas.microsoft.com/office/drawing/2014/main" id="{DCE1287F-730A-864C-AD9E-9FB460287141}"/>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7" name="Freeform 61">
              <a:extLst>
                <a:ext uri="{FF2B5EF4-FFF2-40B4-BE49-F238E27FC236}">
                  <a16:creationId xmlns:a16="http://schemas.microsoft.com/office/drawing/2014/main" id="{1A9CE9AE-3F0C-CB4A-AFB4-667C998F6D05}"/>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8" name="Rectangle 62">
              <a:extLst>
                <a:ext uri="{FF2B5EF4-FFF2-40B4-BE49-F238E27FC236}">
                  <a16:creationId xmlns:a16="http://schemas.microsoft.com/office/drawing/2014/main" id="{01EB0058-0984-934E-8EBD-78F44D93B785}"/>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89" name="Group 63">
              <a:extLst>
                <a:ext uri="{FF2B5EF4-FFF2-40B4-BE49-F238E27FC236}">
                  <a16:creationId xmlns:a16="http://schemas.microsoft.com/office/drawing/2014/main" id="{6DEFB971-8A0D-D54B-BB2F-A5A52EC70DDD}"/>
                </a:ext>
              </a:extLst>
            </p:cNvPr>
            <p:cNvGrpSpPr>
              <a:grpSpLocks/>
            </p:cNvGrpSpPr>
            <p:nvPr/>
          </p:nvGrpSpPr>
          <p:grpSpPr bwMode="auto">
            <a:xfrm>
              <a:off x="4749" y="668"/>
              <a:ext cx="581" cy="145"/>
              <a:chOff x="614" y="2568"/>
              <a:chExt cx="725" cy="139"/>
            </a:xfrm>
          </p:grpSpPr>
          <p:sp>
            <p:nvSpPr>
              <p:cNvPr id="114" name="AutoShape 64">
                <a:extLst>
                  <a:ext uri="{FF2B5EF4-FFF2-40B4-BE49-F238E27FC236}">
                    <a16:creationId xmlns:a16="http://schemas.microsoft.com/office/drawing/2014/main" id="{CB3AB1FF-68E6-B747-BBE7-AB752061332D}"/>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5" name="AutoShape 65">
                <a:extLst>
                  <a:ext uri="{FF2B5EF4-FFF2-40B4-BE49-F238E27FC236}">
                    <a16:creationId xmlns:a16="http://schemas.microsoft.com/office/drawing/2014/main" id="{E93F508C-CA28-204B-8B27-C54D968A705A}"/>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0" name="Rectangle 66">
              <a:extLst>
                <a:ext uri="{FF2B5EF4-FFF2-40B4-BE49-F238E27FC236}">
                  <a16:creationId xmlns:a16="http://schemas.microsoft.com/office/drawing/2014/main" id="{5B1AC563-B14E-A64A-B619-7D4BA238173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1" name="Group 67">
              <a:extLst>
                <a:ext uri="{FF2B5EF4-FFF2-40B4-BE49-F238E27FC236}">
                  <a16:creationId xmlns:a16="http://schemas.microsoft.com/office/drawing/2014/main" id="{48FCBC14-90E7-EB46-8ABD-7C73B7251493}"/>
                </a:ext>
              </a:extLst>
            </p:cNvPr>
            <p:cNvGrpSpPr>
              <a:grpSpLocks/>
            </p:cNvGrpSpPr>
            <p:nvPr/>
          </p:nvGrpSpPr>
          <p:grpSpPr bwMode="auto">
            <a:xfrm>
              <a:off x="4747" y="994"/>
              <a:ext cx="581" cy="134"/>
              <a:chOff x="614" y="2568"/>
              <a:chExt cx="725" cy="139"/>
            </a:xfrm>
          </p:grpSpPr>
          <p:sp>
            <p:nvSpPr>
              <p:cNvPr id="112" name="AutoShape 68">
                <a:extLst>
                  <a:ext uri="{FF2B5EF4-FFF2-40B4-BE49-F238E27FC236}">
                    <a16:creationId xmlns:a16="http://schemas.microsoft.com/office/drawing/2014/main" id="{A898FDCB-872C-6440-BCF5-39CC5BB4E22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3" name="AutoShape 69">
                <a:extLst>
                  <a:ext uri="{FF2B5EF4-FFF2-40B4-BE49-F238E27FC236}">
                    <a16:creationId xmlns:a16="http://schemas.microsoft.com/office/drawing/2014/main" id="{146DD0F8-ADA8-4F48-B1C0-6C48443ABC8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2" name="Rectangle 70">
              <a:extLst>
                <a:ext uri="{FF2B5EF4-FFF2-40B4-BE49-F238E27FC236}">
                  <a16:creationId xmlns:a16="http://schemas.microsoft.com/office/drawing/2014/main" id="{AECADF08-F932-F64F-83DE-4FB9C125404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3" name="Rectangle 71">
              <a:extLst>
                <a:ext uri="{FF2B5EF4-FFF2-40B4-BE49-F238E27FC236}">
                  <a16:creationId xmlns:a16="http://schemas.microsoft.com/office/drawing/2014/main" id="{AAB7C3D1-8C2B-BE49-A8B9-C1F76FC88D66}"/>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4" name="Group 72">
              <a:extLst>
                <a:ext uri="{FF2B5EF4-FFF2-40B4-BE49-F238E27FC236}">
                  <a16:creationId xmlns:a16="http://schemas.microsoft.com/office/drawing/2014/main" id="{3DEC4CAB-1840-6D4B-83A5-245A38500CEA}"/>
                </a:ext>
              </a:extLst>
            </p:cNvPr>
            <p:cNvGrpSpPr>
              <a:grpSpLocks/>
            </p:cNvGrpSpPr>
            <p:nvPr/>
          </p:nvGrpSpPr>
          <p:grpSpPr bwMode="auto">
            <a:xfrm>
              <a:off x="4735" y="1627"/>
              <a:ext cx="582" cy="151"/>
              <a:chOff x="614" y="2568"/>
              <a:chExt cx="725" cy="139"/>
            </a:xfrm>
          </p:grpSpPr>
          <p:sp>
            <p:nvSpPr>
              <p:cNvPr id="110" name="AutoShape 73">
                <a:extLst>
                  <a:ext uri="{FF2B5EF4-FFF2-40B4-BE49-F238E27FC236}">
                    <a16:creationId xmlns:a16="http://schemas.microsoft.com/office/drawing/2014/main" id="{A0F018FE-D678-C348-92C8-C541D45EC142}"/>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1" name="AutoShape 74">
                <a:extLst>
                  <a:ext uri="{FF2B5EF4-FFF2-40B4-BE49-F238E27FC236}">
                    <a16:creationId xmlns:a16="http://schemas.microsoft.com/office/drawing/2014/main" id="{438A18AE-96B9-634D-B0C6-94D6136C1BF3}"/>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5" name="Freeform 75">
              <a:extLst>
                <a:ext uri="{FF2B5EF4-FFF2-40B4-BE49-F238E27FC236}">
                  <a16:creationId xmlns:a16="http://schemas.microsoft.com/office/drawing/2014/main" id="{D0CF0AA3-AC56-5B4A-AAB7-C4F4A10396F4}"/>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96" name="Group 76">
              <a:extLst>
                <a:ext uri="{FF2B5EF4-FFF2-40B4-BE49-F238E27FC236}">
                  <a16:creationId xmlns:a16="http://schemas.microsoft.com/office/drawing/2014/main" id="{2F69551B-EBA3-BF40-8C0D-28FC3540F9EA}"/>
                </a:ext>
              </a:extLst>
            </p:cNvPr>
            <p:cNvGrpSpPr>
              <a:grpSpLocks/>
            </p:cNvGrpSpPr>
            <p:nvPr/>
          </p:nvGrpSpPr>
          <p:grpSpPr bwMode="auto">
            <a:xfrm>
              <a:off x="4739" y="1327"/>
              <a:ext cx="582" cy="139"/>
              <a:chOff x="614" y="2568"/>
              <a:chExt cx="725" cy="139"/>
            </a:xfrm>
          </p:grpSpPr>
          <p:sp>
            <p:nvSpPr>
              <p:cNvPr id="108" name="AutoShape 77">
                <a:extLst>
                  <a:ext uri="{FF2B5EF4-FFF2-40B4-BE49-F238E27FC236}">
                    <a16:creationId xmlns:a16="http://schemas.microsoft.com/office/drawing/2014/main" id="{F24A03FE-CC74-2E4C-A1C8-914AEE73C263}"/>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9" name="AutoShape 78">
                <a:extLst>
                  <a:ext uri="{FF2B5EF4-FFF2-40B4-BE49-F238E27FC236}">
                    <a16:creationId xmlns:a16="http://schemas.microsoft.com/office/drawing/2014/main" id="{1A088830-47CE-554E-891D-383BDC7C106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7" name="Rectangle 79">
              <a:extLst>
                <a:ext uri="{FF2B5EF4-FFF2-40B4-BE49-F238E27FC236}">
                  <a16:creationId xmlns:a16="http://schemas.microsoft.com/office/drawing/2014/main" id="{4B8B1DBC-053B-454B-AA6A-93DD7A17D908}"/>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8" name="Freeform 80">
              <a:extLst>
                <a:ext uri="{FF2B5EF4-FFF2-40B4-BE49-F238E27FC236}">
                  <a16:creationId xmlns:a16="http://schemas.microsoft.com/office/drawing/2014/main" id="{0C9C506E-2927-3944-A4CD-50E996AE2C65}"/>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99" name="Freeform 81">
              <a:extLst>
                <a:ext uri="{FF2B5EF4-FFF2-40B4-BE49-F238E27FC236}">
                  <a16:creationId xmlns:a16="http://schemas.microsoft.com/office/drawing/2014/main" id="{EB949747-1183-E946-A591-654096BEA6F8}"/>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0" name="Oval 82">
              <a:extLst>
                <a:ext uri="{FF2B5EF4-FFF2-40B4-BE49-F238E27FC236}">
                  <a16:creationId xmlns:a16="http://schemas.microsoft.com/office/drawing/2014/main" id="{568FECAB-8B6E-D148-BC17-44303ACE0E80}"/>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1" name="Freeform 83">
              <a:extLst>
                <a:ext uri="{FF2B5EF4-FFF2-40B4-BE49-F238E27FC236}">
                  <a16:creationId xmlns:a16="http://schemas.microsoft.com/office/drawing/2014/main" id="{638205AE-B922-264E-A776-6C571A51D02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2" name="AutoShape 84">
              <a:extLst>
                <a:ext uri="{FF2B5EF4-FFF2-40B4-BE49-F238E27FC236}">
                  <a16:creationId xmlns:a16="http://schemas.microsoft.com/office/drawing/2014/main" id="{68D17880-2BFD-AB45-8EE6-655F1EE28CEE}"/>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3" name="AutoShape 85">
              <a:extLst>
                <a:ext uri="{FF2B5EF4-FFF2-40B4-BE49-F238E27FC236}">
                  <a16:creationId xmlns:a16="http://schemas.microsoft.com/office/drawing/2014/main" id="{38FF6123-2AE5-0E4D-9C49-2AB92E459E5B}"/>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4" name="Oval 86">
              <a:extLst>
                <a:ext uri="{FF2B5EF4-FFF2-40B4-BE49-F238E27FC236}">
                  <a16:creationId xmlns:a16="http://schemas.microsoft.com/office/drawing/2014/main" id="{2620EC11-7D22-C94E-A6F0-0BB8CA9093E4}"/>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5" name="Oval 87">
              <a:extLst>
                <a:ext uri="{FF2B5EF4-FFF2-40B4-BE49-F238E27FC236}">
                  <a16:creationId xmlns:a16="http://schemas.microsoft.com/office/drawing/2014/main" id="{DB036E28-4F88-C54A-8239-CB50D9884904}"/>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6" name="Oval 88">
              <a:extLst>
                <a:ext uri="{FF2B5EF4-FFF2-40B4-BE49-F238E27FC236}">
                  <a16:creationId xmlns:a16="http://schemas.microsoft.com/office/drawing/2014/main" id="{B01647CB-6EC4-044F-915F-A65E26069E0E}"/>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7" name="Rectangle 89">
              <a:extLst>
                <a:ext uri="{FF2B5EF4-FFF2-40B4-BE49-F238E27FC236}">
                  <a16:creationId xmlns:a16="http://schemas.microsoft.com/office/drawing/2014/main" id="{45BA2A5E-EE30-C54D-8CAD-2B96D86B04A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grpSp>
        <p:nvGrpSpPr>
          <p:cNvPr id="117" name="Group 116">
            <a:extLst>
              <a:ext uri="{FF2B5EF4-FFF2-40B4-BE49-F238E27FC236}">
                <a16:creationId xmlns:a16="http://schemas.microsoft.com/office/drawing/2014/main" id="{80AEB31E-EE76-584C-AA46-3C2461C3C346}"/>
              </a:ext>
            </a:extLst>
          </p:cNvPr>
          <p:cNvGrpSpPr/>
          <p:nvPr/>
        </p:nvGrpSpPr>
        <p:grpSpPr>
          <a:xfrm>
            <a:off x="3586046" y="4406221"/>
            <a:ext cx="1432267" cy="1301523"/>
            <a:chOff x="2718817" y="3255963"/>
            <a:chExt cx="1432267" cy="1301523"/>
          </a:xfrm>
        </p:grpSpPr>
        <p:grpSp>
          <p:nvGrpSpPr>
            <p:cNvPr id="47" name="Group 90">
              <a:extLst>
                <a:ext uri="{FF2B5EF4-FFF2-40B4-BE49-F238E27FC236}">
                  <a16:creationId xmlns:a16="http://schemas.microsoft.com/office/drawing/2014/main" id="{0E15E389-35EC-4248-8D1B-518B9EAA59B9}"/>
                </a:ext>
              </a:extLst>
            </p:cNvPr>
            <p:cNvGrpSpPr>
              <a:grpSpLocks/>
            </p:cNvGrpSpPr>
            <p:nvPr/>
          </p:nvGrpSpPr>
          <p:grpSpPr bwMode="auto">
            <a:xfrm>
              <a:off x="2718817" y="3255963"/>
              <a:ext cx="1432267" cy="1301523"/>
              <a:chOff x="-44" y="1473"/>
              <a:chExt cx="981" cy="1105"/>
            </a:xfrm>
          </p:grpSpPr>
          <p:pic>
            <p:nvPicPr>
              <p:cNvPr id="48" name="Picture 91" descr="desktop_computer_stylized_medium">
                <a:extLst>
                  <a:ext uri="{FF2B5EF4-FFF2-40B4-BE49-F238E27FC236}">
                    <a16:creationId xmlns:a16="http://schemas.microsoft.com/office/drawing/2014/main" id="{8461BC4D-1645-F749-AC4B-1926BA94D0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Freeform 92">
                <a:extLst>
                  <a:ext uri="{FF2B5EF4-FFF2-40B4-BE49-F238E27FC236}">
                    <a16:creationId xmlns:a16="http://schemas.microsoft.com/office/drawing/2014/main" id="{ECE33066-562B-D24D-90DD-9F2C4CD1BA2F}"/>
                  </a:ext>
                </a:extLst>
              </p:cNvPr>
              <p:cNvSpPr>
                <a:spLocks/>
              </p:cNvSpPr>
              <p:nvPr/>
            </p:nvSpPr>
            <p:spPr bwMode="auto">
              <a:xfrm flipH="1">
                <a:off x="374" y="1579"/>
                <a:ext cx="477" cy="506"/>
              </a:xfrm>
              <a:custGeom>
                <a:avLst/>
                <a:gdLst>
                  <a:gd name="T0" fmla="*/ 0 w 356"/>
                  <a:gd name="T1" fmla="*/ 0 h 368"/>
                  <a:gd name="T2" fmla="*/ 7497 w 356"/>
                  <a:gd name="T3" fmla="*/ 469 h 368"/>
                  <a:gd name="T4" fmla="*/ 8894 w 356"/>
                  <a:gd name="T5" fmla="*/ 9780 h 368"/>
                  <a:gd name="T6" fmla="*/ 1960 w 356"/>
                  <a:gd name="T7" fmla="*/ 1223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pic>
          <p:nvPicPr>
            <p:cNvPr id="116" name="Picture 115" descr="Icon&#10;&#10;Description automatically generated">
              <a:extLst>
                <a:ext uri="{FF2B5EF4-FFF2-40B4-BE49-F238E27FC236}">
                  <a16:creationId xmlns:a16="http://schemas.microsoft.com/office/drawing/2014/main" id="{34042089-BE33-B14C-9A59-7A6138E86181}"/>
                </a:ext>
              </a:extLst>
            </p:cNvPr>
            <p:cNvPicPr>
              <a:picLocks noChangeAspect="1"/>
            </p:cNvPicPr>
            <p:nvPr/>
          </p:nvPicPr>
          <p:blipFill>
            <a:blip r:embed="rId6"/>
            <a:stretch>
              <a:fillRect/>
            </a:stretch>
          </p:blipFill>
          <p:spPr>
            <a:xfrm>
              <a:off x="3251200" y="3436256"/>
              <a:ext cx="870857" cy="489857"/>
            </a:xfrm>
            <a:prstGeom prst="rect">
              <a:avLst/>
            </a:prstGeom>
          </p:spPr>
        </p:pic>
      </p:grpSp>
      <p:sp>
        <p:nvSpPr>
          <p:cNvPr id="118" name="TextBox 117">
            <a:extLst>
              <a:ext uri="{FF2B5EF4-FFF2-40B4-BE49-F238E27FC236}">
                <a16:creationId xmlns:a16="http://schemas.microsoft.com/office/drawing/2014/main" id="{9A847BB3-697B-8943-A0D3-E3C65DBA6F1C}"/>
              </a:ext>
            </a:extLst>
          </p:cNvPr>
          <p:cNvSpPr txBox="1"/>
          <p:nvPr/>
        </p:nvSpPr>
        <p:spPr>
          <a:xfrm>
            <a:off x="4352471" y="2398486"/>
            <a:ext cx="2572692" cy="523220"/>
          </a:xfrm>
          <a:prstGeom prst="rect">
            <a:avLst/>
          </a:prstGeom>
          <a:noFill/>
        </p:spPr>
        <p:txBody>
          <a:bodyPr wrap="none" rtlCol="0">
            <a:spAutoFit/>
          </a:bodyPr>
          <a:lstStyle/>
          <a:p>
            <a:r>
              <a:rPr lang="en-US" sz="2800" dirty="0" err="1"/>
              <a:t>nytimes</a:t>
            </a:r>
            <a:r>
              <a:rPr lang="en-US" dirty="0" err="1"/>
              <a:t>.com</a:t>
            </a:r>
            <a:r>
              <a:rPr lang="en-US" dirty="0"/>
              <a:t> (sports)</a:t>
            </a:r>
          </a:p>
        </p:txBody>
      </p:sp>
      <p:sp>
        <p:nvSpPr>
          <p:cNvPr id="119" name="TextBox 118">
            <a:extLst>
              <a:ext uri="{FF2B5EF4-FFF2-40B4-BE49-F238E27FC236}">
                <a16:creationId xmlns:a16="http://schemas.microsoft.com/office/drawing/2014/main" id="{58BE66CB-B4F9-CC49-A94F-C87C0E785DA3}"/>
              </a:ext>
            </a:extLst>
          </p:cNvPr>
          <p:cNvSpPr txBox="1"/>
          <p:nvPr/>
        </p:nvSpPr>
        <p:spPr>
          <a:xfrm>
            <a:off x="8095344" y="5878285"/>
            <a:ext cx="1227900" cy="523220"/>
          </a:xfrm>
          <a:prstGeom prst="rect">
            <a:avLst/>
          </a:prstGeom>
          <a:noFill/>
        </p:spPr>
        <p:txBody>
          <a:bodyPr wrap="none" rtlCol="0">
            <a:spAutoFit/>
          </a:bodyPr>
          <a:lstStyle/>
          <a:p>
            <a:r>
              <a:rPr lang="en-US" sz="2800" dirty="0" err="1"/>
              <a:t>AdX</a:t>
            </a:r>
            <a:r>
              <a:rPr lang="en-US" dirty="0" err="1"/>
              <a:t>.com</a:t>
            </a:r>
            <a:endParaRPr lang="en-US" dirty="0"/>
          </a:p>
        </p:txBody>
      </p:sp>
      <p:sp>
        <p:nvSpPr>
          <p:cNvPr id="3" name="TextBox 2">
            <a:extLst>
              <a:ext uri="{FF2B5EF4-FFF2-40B4-BE49-F238E27FC236}">
                <a16:creationId xmlns:a16="http://schemas.microsoft.com/office/drawing/2014/main" id="{7420A0CD-DF92-1645-9CBB-C5971315F8AB}"/>
              </a:ext>
            </a:extLst>
          </p:cNvPr>
          <p:cNvSpPr txBox="1"/>
          <p:nvPr/>
        </p:nvSpPr>
        <p:spPr>
          <a:xfrm>
            <a:off x="6997700" y="1778000"/>
            <a:ext cx="2047355" cy="369332"/>
          </a:xfrm>
          <a:prstGeom prst="rect">
            <a:avLst/>
          </a:prstGeom>
          <a:noFill/>
        </p:spPr>
        <p:txBody>
          <a:bodyPr wrap="none" rtlCol="0">
            <a:spAutoFit/>
          </a:bodyPr>
          <a:lstStyle/>
          <a:p>
            <a:r>
              <a:rPr lang="en-US" dirty="0">
                <a:solidFill>
                  <a:srgbClr val="C00000"/>
                </a:solidFill>
              </a:rPr>
              <a:t>1634</a:t>
            </a:r>
            <a:r>
              <a:rPr lang="en-US" sz="1600" dirty="0"/>
              <a:t>: sports, 2/15/22</a:t>
            </a:r>
          </a:p>
        </p:txBody>
      </p:sp>
      <p:grpSp>
        <p:nvGrpSpPr>
          <p:cNvPr id="148" name="Group 147">
            <a:extLst>
              <a:ext uri="{FF2B5EF4-FFF2-40B4-BE49-F238E27FC236}">
                <a16:creationId xmlns:a16="http://schemas.microsoft.com/office/drawing/2014/main" id="{BEDD1666-0DF1-1644-8B3C-E55E2557B728}"/>
              </a:ext>
            </a:extLst>
          </p:cNvPr>
          <p:cNvGrpSpPr/>
          <p:nvPr/>
        </p:nvGrpSpPr>
        <p:grpSpPr>
          <a:xfrm>
            <a:off x="9182100" y="4902200"/>
            <a:ext cx="711200" cy="1016000"/>
            <a:chOff x="1282700" y="2006600"/>
            <a:chExt cx="2603500" cy="3263900"/>
          </a:xfrm>
        </p:grpSpPr>
        <p:sp>
          <p:nvSpPr>
            <p:cNvPr id="149" name="Rounded Rectangle 148">
              <a:extLst>
                <a:ext uri="{FF2B5EF4-FFF2-40B4-BE49-F238E27FC236}">
                  <a16:creationId xmlns:a16="http://schemas.microsoft.com/office/drawing/2014/main" id="{D02791EC-9307-2A4B-9CC8-D2CCC50BC3C0}"/>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ounded Rectangle 149">
              <a:extLst>
                <a:ext uri="{FF2B5EF4-FFF2-40B4-BE49-F238E27FC236}">
                  <a16:creationId xmlns:a16="http://schemas.microsoft.com/office/drawing/2014/main" id="{1053ED46-9860-D146-B0AD-5B077993BB88}"/>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ounded Rectangle 150">
              <a:extLst>
                <a:ext uri="{FF2B5EF4-FFF2-40B4-BE49-F238E27FC236}">
                  <a16:creationId xmlns:a16="http://schemas.microsoft.com/office/drawing/2014/main" id="{2D06E11F-99A7-5240-B75B-7DD5647AAD3D}"/>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4" name="TextBox 133">
            <a:extLst>
              <a:ext uri="{FF2B5EF4-FFF2-40B4-BE49-F238E27FC236}">
                <a16:creationId xmlns:a16="http://schemas.microsoft.com/office/drawing/2014/main" id="{9DD11912-9F0C-4A48-865D-02E84CA7BE56}"/>
              </a:ext>
            </a:extLst>
          </p:cNvPr>
          <p:cNvSpPr txBox="1"/>
          <p:nvPr/>
        </p:nvSpPr>
        <p:spPr>
          <a:xfrm>
            <a:off x="4229100" y="5867400"/>
            <a:ext cx="1524776" cy="369332"/>
          </a:xfrm>
          <a:prstGeom prst="rect">
            <a:avLst/>
          </a:prstGeom>
          <a:noFill/>
        </p:spPr>
        <p:txBody>
          <a:bodyPr wrap="none" rtlCol="0">
            <a:spAutoFit/>
          </a:bodyPr>
          <a:lstStyle/>
          <a:p>
            <a:r>
              <a:rPr lang="en-US" sz="1600" dirty="0"/>
              <a:t>NY Times: </a:t>
            </a:r>
            <a:r>
              <a:rPr lang="en-US" dirty="0">
                <a:solidFill>
                  <a:srgbClr val="C00000"/>
                </a:solidFill>
              </a:rPr>
              <a:t>1634</a:t>
            </a:r>
            <a:endParaRPr lang="en-US" sz="1600" dirty="0">
              <a:solidFill>
                <a:srgbClr val="C00000"/>
              </a:solidFill>
            </a:endParaRPr>
          </a:p>
        </p:txBody>
      </p:sp>
      <p:sp>
        <p:nvSpPr>
          <p:cNvPr id="122" name="TextBox 121">
            <a:extLst>
              <a:ext uri="{FF2B5EF4-FFF2-40B4-BE49-F238E27FC236}">
                <a16:creationId xmlns:a16="http://schemas.microsoft.com/office/drawing/2014/main" id="{3A0EC18F-F5A0-8D4C-B18A-FC1AADC91C63}"/>
              </a:ext>
            </a:extLst>
          </p:cNvPr>
          <p:cNvSpPr txBox="1"/>
          <p:nvPr/>
        </p:nvSpPr>
        <p:spPr>
          <a:xfrm>
            <a:off x="9226009" y="5181600"/>
            <a:ext cx="2864887" cy="369332"/>
          </a:xfrm>
          <a:prstGeom prst="rect">
            <a:avLst/>
          </a:prstGeom>
          <a:noFill/>
        </p:spPr>
        <p:txBody>
          <a:bodyPr wrap="none" rtlCol="0">
            <a:spAutoFit/>
          </a:bodyPr>
          <a:lstStyle/>
          <a:p>
            <a:r>
              <a:rPr lang="en-US" dirty="0">
                <a:solidFill>
                  <a:srgbClr val="7030A0"/>
                </a:solidFill>
              </a:rPr>
              <a:t>7493</a:t>
            </a:r>
            <a:r>
              <a:rPr lang="en-US" sz="1600" dirty="0"/>
              <a:t>: NY Times sports, 2/15/22</a:t>
            </a:r>
          </a:p>
        </p:txBody>
      </p:sp>
      <p:grpSp>
        <p:nvGrpSpPr>
          <p:cNvPr id="12" name="Group 11">
            <a:extLst>
              <a:ext uri="{FF2B5EF4-FFF2-40B4-BE49-F238E27FC236}">
                <a16:creationId xmlns:a16="http://schemas.microsoft.com/office/drawing/2014/main" id="{4B7804DB-C2BE-234C-BAF8-001A3C11A353}"/>
              </a:ext>
            </a:extLst>
          </p:cNvPr>
          <p:cNvGrpSpPr/>
          <p:nvPr/>
        </p:nvGrpSpPr>
        <p:grpSpPr>
          <a:xfrm>
            <a:off x="5029200" y="2971800"/>
            <a:ext cx="1866900" cy="1308100"/>
            <a:chOff x="5232400" y="2959100"/>
            <a:chExt cx="1866900" cy="1308100"/>
          </a:xfrm>
        </p:grpSpPr>
        <p:cxnSp>
          <p:nvCxnSpPr>
            <p:cNvPr id="130" name="Straight Arrow Connector 129">
              <a:extLst>
                <a:ext uri="{FF2B5EF4-FFF2-40B4-BE49-F238E27FC236}">
                  <a16:creationId xmlns:a16="http://schemas.microsoft.com/office/drawing/2014/main" id="{82E7E0D4-DC33-9248-A8C3-006080F0E21E}"/>
                </a:ext>
              </a:extLst>
            </p:cNvPr>
            <p:cNvCxnSpPr>
              <a:cxnSpLocks/>
            </p:cNvCxnSpPr>
            <p:nvPr/>
          </p:nvCxnSpPr>
          <p:spPr>
            <a:xfrm flipV="1">
              <a:off x="5321300" y="2959100"/>
              <a:ext cx="0" cy="130810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57C61A80-CE02-B448-B5E3-EBFF6D673BFC}"/>
                </a:ext>
              </a:extLst>
            </p:cNvPr>
            <p:cNvGrpSpPr/>
            <p:nvPr/>
          </p:nvGrpSpPr>
          <p:grpSpPr>
            <a:xfrm>
              <a:off x="5232400" y="3289300"/>
              <a:ext cx="1866900" cy="763946"/>
              <a:chOff x="6464300" y="3225800"/>
              <a:chExt cx="1866900" cy="763946"/>
            </a:xfrm>
          </p:grpSpPr>
          <p:sp>
            <p:nvSpPr>
              <p:cNvPr id="136" name="TextBox 135">
                <a:extLst>
                  <a:ext uri="{FF2B5EF4-FFF2-40B4-BE49-F238E27FC236}">
                    <a16:creationId xmlns:a16="http://schemas.microsoft.com/office/drawing/2014/main" id="{37741EFF-00A6-6340-850A-7076A1D9EAD7}"/>
                  </a:ext>
                </a:extLst>
              </p:cNvPr>
              <p:cNvSpPr txBox="1"/>
              <p:nvPr/>
            </p:nvSpPr>
            <p:spPr>
              <a:xfrm>
                <a:off x="6540500" y="3225800"/>
                <a:ext cx="736600" cy="541046"/>
              </a:xfrm>
              <a:prstGeom prst="rect">
                <a:avLst/>
              </a:prstGeom>
              <a:noFill/>
            </p:spPr>
            <p:txBody>
              <a:bodyPr wrap="square" rtlCol="0">
                <a:spAutoFit/>
              </a:bodyPr>
              <a:lstStyle/>
              <a:p>
                <a:pPr algn="ctr">
                  <a:lnSpc>
                    <a:spcPct val="80000"/>
                  </a:lnSpc>
                </a:pPr>
                <a:r>
                  <a:rPr lang="en-US" dirty="0"/>
                  <a:t>HTTP reply</a:t>
                </a:r>
              </a:p>
            </p:txBody>
          </p:sp>
          <p:sp>
            <p:nvSpPr>
              <p:cNvPr id="152" name="TextBox 151">
                <a:extLst>
                  <a:ext uri="{FF2B5EF4-FFF2-40B4-BE49-F238E27FC236}">
                    <a16:creationId xmlns:a16="http://schemas.microsoft.com/office/drawing/2014/main" id="{920ECA3E-DA6F-244F-AC0C-FD318708283A}"/>
                  </a:ext>
                </a:extLst>
              </p:cNvPr>
              <p:cNvSpPr txBox="1"/>
              <p:nvPr/>
            </p:nvSpPr>
            <p:spPr>
              <a:xfrm>
                <a:off x="6464300" y="3670300"/>
                <a:ext cx="1866900" cy="319446"/>
              </a:xfrm>
              <a:prstGeom prst="rect">
                <a:avLst/>
              </a:prstGeom>
              <a:noFill/>
            </p:spPr>
            <p:txBody>
              <a:bodyPr wrap="square" rtlCol="0">
                <a:spAutoFit/>
              </a:bodyPr>
              <a:lstStyle/>
              <a:p>
                <a:pPr algn="ctr">
                  <a:lnSpc>
                    <a:spcPct val="80000"/>
                  </a:lnSpc>
                </a:pPr>
                <a:r>
                  <a:rPr lang="en-US" sz="1600" dirty="0"/>
                  <a:t>Set cookie: </a:t>
                </a:r>
                <a:r>
                  <a:rPr lang="en-US" dirty="0">
                    <a:solidFill>
                      <a:srgbClr val="C00000"/>
                    </a:solidFill>
                  </a:rPr>
                  <a:t>1634</a:t>
                </a:r>
              </a:p>
            </p:txBody>
          </p:sp>
        </p:grpSp>
      </p:grpSp>
      <p:grpSp>
        <p:nvGrpSpPr>
          <p:cNvPr id="20" name="Group 19">
            <a:extLst>
              <a:ext uri="{FF2B5EF4-FFF2-40B4-BE49-F238E27FC236}">
                <a16:creationId xmlns:a16="http://schemas.microsoft.com/office/drawing/2014/main" id="{800BBD88-33EF-3947-884A-6B491783249E}"/>
              </a:ext>
            </a:extLst>
          </p:cNvPr>
          <p:cNvGrpSpPr/>
          <p:nvPr/>
        </p:nvGrpSpPr>
        <p:grpSpPr>
          <a:xfrm>
            <a:off x="5829300" y="4457700"/>
            <a:ext cx="2565400" cy="826532"/>
            <a:chOff x="5829300" y="4457700"/>
            <a:chExt cx="2565400" cy="826532"/>
          </a:xfrm>
        </p:grpSpPr>
        <p:grpSp>
          <p:nvGrpSpPr>
            <p:cNvPr id="140" name="Group 139">
              <a:extLst>
                <a:ext uri="{FF2B5EF4-FFF2-40B4-BE49-F238E27FC236}">
                  <a16:creationId xmlns:a16="http://schemas.microsoft.com/office/drawing/2014/main" id="{ADB30830-E833-BB4F-BE11-9C6A3248D779}"/>
                </a:ext>
              </a:extLst>
            </p:cNvPr>
            <p:cNvGrpSpPr/>
            <p:nvPr/>
          </p:nvGrpSpPr>
          <p:grpSpPr>
            <a:xfrm>
              <a:off x="6261100" y="4914900"/>
              <a:ext cx="1854200" cy="369332"/>
              <a:chOff x="3721100" y="3429000"/>
              <a:chExt cx="1854200" cy="369332"/>
            </a:xfrm>
          </p:grpSpPr>
          <p:cxnSp>
            <p:nvCxnSpPr>
              <p:cNvPr id="142" name="Straight Arrow Connector 141">
                <a:extLst>
                  <a:ext uri="{FF2B5EF4-FFF2-40B4-BE49-F238E27FC236}">
                    <a16:creationId xmlns:a16="http://schemas.microsoft.com/office/drawing/2014/main" id="{01A36013-C952-FA40-9D4F-692A0CBA7E1F}"/>
                  </a:ext>
                </a:extLst>
              </p:cNvPr>
              <p:cNvCxnSpPr>
                <a:cxnSpLocks/>
              </p:cNvCxnSpPr>
              <p:nvPr/>
            </p:nvCxnSpPr>
            <p:spPr>
              <a:xfrm>
                <a:off x="3721100" y="3594100"/>
                <a:ext cx="1854200" cy="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43" name="Oval 142">
                <a:extLst>
                  <a:ext uri="{FF2B5EF4-FFF2-40B4-BE49-F238E27FC236}">
                    <a16:creationId xmlns:a16="http://schemas.microsoft.com/office/drawing/2014/main" id="{2801E5BD-9906-834C-B644-A5667DC9D522}"/>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TextBox 143">
                <a:extLst>
                  <a:ext uri="{FF2B5EF4-FFF2-40B4-BE49-F238E27FC236}">
                    <a16:creationId xmlns:a16="http://schemas.microsoft.com/office/drawing/2014/main" id="{D410B9D7-F1BD-5040-9B26-0F638462A0F2}"/>
                  </a:ext>
                </a:extLst>
              </p:cNvPr>
              <p:cNvSpPr txBox="1"/>
              <p:nvPr/>
            </p:nvSpPr>
            <p:spPr>
              <a:xfrm>
                <a:off x="4686300" y="3429000"/>
                <a:ext cx="301686" cy="369332"/>
              </a:xfrm>
              <a:prstGeom prst="rect">
                <a:avLst/>
              </a:prstGeom>
              <a:noFill/>
            </p:spPr>
            <p:txBody>
              <a:bodyPr wrap="none" rtlCol="0">
                <a:spAutoFit/>
              </a:bodyPr>
              <a:lstStyle/>
              <a:p>
                <a:r>
                  <a:rPr lang="en-US" dirty="0"/>
                  <a:t>4</a:t>
                </a:r>
              </a:p>
            </p:txBody>
          </p:sp>
        </p:grpSp>
        <p:grpSp>
          <p:nvGrpSpPr>
            <p:cNvPr id="153" name="Group 152">
              <a:extLst>
                <a:ext uri="{FF2B5EF4-FFF2-40B4-BE49-F238E27FC236}">
                  <a16:creationId xmlns:a16="http://schemas.microsoft.com/office/drawing/2014/main" id="{8CA521F4-EC55-8C40-BE52-D9669FC5CF74}"/>
                </a:ext>
              </a:extLst>
            </p:cNvPr>
            <p:cNvGrpSpPr/>
            <p:nvPr/>
          </p:nvGrpSpPr>
          <p:grpSpPr>
            <a:xfrm>
              <a:off x="5829300" y="4457700"/>
              <a:ext cx="2565400" cy="522848"/>
              <a:chOff x="6667500" y="3098800"/>
              <a:chExt cx="2565400" cy="522848"/>
            </a:xfrm>
          </p:grpSpPr>
          <p:sp>
            <p:nvSpPr>
              <p:cNvPr id="154" name="TextBox 153">
                <a:extLst>
                  <a:ext uri="{FF2B5EF4-FFF2-40B4-BE49-F238E27FC236}">
                    <a16:creationId xmlns:a16="http://schemas.microsoft.com/office/drawing/2014/main" id="{77BC8A21-6CB2-204F-A591-9C029E2F841E}"/>
                  </a:ext>
                </a:extLst>
              </p:cNvPr>
              <p:cNvSpPr txBox="1"/>
              <p:nvPr/>
            </p:nvSpPr>
            <p:spPr>
              <a:xfrm>
                <a:off x="6667500" y="3098800"/>
                <a:ext cx="1473200" cy="319446"/>
              </a:xfrm>
              <a:prstGeom prst="rect">
                <a:avLst/>
              </a:prstGeom>
              <a:noFill/>
            </p:spPr>
            <p:txBody>
              <a:bodyPr wrap="square" rtlCol="0">
                <a:spAutoFit/>
              </a:bodyPr>
              <a:lstStyle/>
              <a:p>
                <a:pPr algn="ctr">
                  <a:lnSpc>
                    <a:spcPct val="80000"/>
                  </a:lnSpc>
                </a:pPr>
                <a:r>
                  <a:rPr lang="en-US" dirty="0"/>
                  <a:t>HTTP GET</a:t>
                </a:r>
              </a:p>
            </p:txBody>
          </p:sp>
          <p:sp>
            <p:nvSpPr>
              <p:cNvPr id="158" name="TextBox 157">
                <a:extLst>
                  <a:ext uri="{FF2B5EF4-FFF2-40B4-BE49-F238E27FC236}">
                    <a16:creationId xmlns:a16="http://schemas.microsoft.com/office/drawing/2014/main" id="{3AD5EFFE-CDD2-424B-B7F3-2CE29BF214C0}"/>
                  </a:ext>
                </a:extLst>
              </p:cNvPr>
              <p:cNvSpPr txBox="1"/>
              <p:nvPr/>
            </p:nvSpPr>
            <p:spPr>
              <a:xfrm>
                <a:off x="6718300" y="3327400"/>
                <a:ext cx="2514600" cy="294248"/>
              </a:xfrm>
              <a:prstGeom prst="rect">
                <a:avLst/>
              </a:prstGeom>
              <a:noFill/>
            </p:spPr>
            <p:txBody>
              <a:bodyPr wrap="square" rtlCol="0">
                <a:spAutoFit/>
              </a:bodyPr>
              <a:lstStyle/>
              <a:p>
                <a:pPr algn="ctr">
                  <a:lnSpc>
                    <a:spcPct val="80000"/>
                  </a:lnSpc>
                </a:pPr>
                <a:r>
                  <a:rPr lang="en-US" sz="1600" dirty="0" err="1"/>
                  <a:t>Referer</a:t>
                </a:r>
                <a:r>
                  <a:rPr lang="en-US" sz="1600" dirty="0"/>
                  <a:t>: NY Times Sports</a:t>
                </a:r>
                <a:endParaRPr lang="en-US" dirty="0"/>
              </a:p>
            </p:txBody>
          </p:sp>
        </p:grpSp>
      </p:grpSp>
      <p:grpSp>
        <p:nvGrpSpPr>
          <p:cNvPr id="50" name="Group 49">
            <a:extLst>
              <a:ext uri="{FF2B5EF4-FFF2-40B4-BE49-F238E27FC236}">
                <a16:creationId xmlns:a16="http://schemas.microsoft.com/office/drawing/2014/main" id="{B98A3665-4E7C-D848-BE58-FE2952708C34}"/>
              </a:ext>
            </a:extLst>
          </p:cNvPr>
          <p:cNvGrpSpPr/>
          <p:nvPr/>
        </p:nvGrpSpPr>
        <p:grpSpPr>
          <a:xfrm>
            <a:off x="6032500" y="5308600"/>
            <a:ext cx="2641600" cy="840348"/>
            <a:chOff x="6032500" y="5308600"/>
            <a:chExt cx="2641600" cy="840348"/>
          </a:xfrm>
        </p:grpSpPr>
        <p:grpSp>
          <p:nvGrpSpPr>
            <p:cNvPr id="160" name="Group 159">
              <a:extLst>
                <a:ext uri="{FF2B5EF4-FFF2-40B4-BE49-F238E27FC236}">
                  <a16:creationId xmlns:a16="http://schemas.microsoft.com/office/drawing/2014/main" id="{C8901295-62DF-6B47-BB6C-F82BA23E955E}"/>
                </a:ext>
              </a:extLst>
            </p:cNvPr>
            <p:cNvGrpSpPr/>
            <p:nvPr/>
          </p:nvGrpSpPr>
          <p:grpSpPr>
            <a:xfrm>
              <a:off x="6273800" y="5308600"/>
              <a:ext cx="1841500" cy="369332"/>
              <a:chOff x="3721100" y="3429000"/>
              <a:chExt cx="1841500" cy="369332"/>
            </a:xfrm>
          </p:grpSpPr>
          <p:cxnSp>
            <p:nvCxnSpPr>
              <p:cNvPr id="161" name="Straight Arrow Connector 160">
                <a:extLst>
                  <a:ext uri="{FF2B5EF4-FFF2-40B4-BE49-F238E27FC236}">
                    <a16:creationId xmlns:a16="http://schemas.microsoft.com/office/drawing/2014/main" id="{C9B3296C-FBC4-B741-B89E-EB3174633A85}"/>
                  </a:ext>
                </a:extLst>
              </p:cNvPr>
              <p:cNvCxnSpPr>
                <a:cxnSpLocks/>
              </p:cNvCxnSpPr>
              <p:nvPr/>
            </p:nvCxnSpPr>
            <p:spPr>
              <a:xfrm>
                <a:off x="3721100" y="3594100"/>
                <a:ext cx="1841500" cy="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62" name="Oval 161">
                <a:extLst>
                  <a:ext uri="{FF2B5EF4-FFF2-40B4-BE49-F238E27FC236}">
                    <a16:creationId xmlns:a16="http://schemas.microsoft.com/office/drawing/2014/main" id="{D10E41D9-5E75-A74B-AAF9-EDC9051B91C4}"/>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TextBox 162">
                <a:extLst>
                  <a:ext uri="{FF2B5EF4-FFF2-40B4-BE49-F238E27FC236}">
                    <a16:creationId xmlns:a16="http://schemas.microsoft.com/office/drawing/2014/main" id="{9DFFDE29-91FB-A844-BDB5-7CB514C1EC71}"/>
                  </a:ext>
                </a:extLst>
              </p:cNvPr>
              <p:cNvSpPr txBox="1"/>
              <p:nvPr/>
            </p:nvSpPr>
            <p:spPr>
              <a:xfrm>
                <a:off x="4686300" y="3429000"/>
                <a:ext cx="301686" cy="369332"/>
              </a:xfrm>
              <a:prstGeom prst="rect">
                <a:avLst/>
              </a:prstGeom>
              <a:noFill/>
            </p:spPr>
            <p:txBody>
              <a:bodyPr wrap="none" rtlCol="0">
                <a:spAutoFit/>
              </a:bodyPr>
              <a:lstStyle/>
              <a:p>
                <a:r>
                  <a:rPr lang="en-US" dirty="0"/>
                  <a:t>5</a:t>
                </a:r>
              </a:p>
            </p:txBody>
          </p:sp>
        </p:grpSp>
        <p:grpSp>
          <p:nvGrpSpPr>
            <p:cNvPr id="159" name="Group 158">
              <a:extLst>
                <a:ext uri="{FF2B5EF4-FFF2-40B4-BE49-F238E27FC236}">
                  <a16:creationId xmlns:a16="http://schemas.microsoft.com/office/drawing/2014/main" id="{22DEA1DD-5EEE-1C4E-A637-02C9F65CF6D5}"/>
                </a:ext>
              </a:extLst>
            </p:cNvPr>
            <p:cNvGrpSpPr/>
            <p:nvPr/>
          </p:nvGrpSpPr>
          <p:grpSpPr>
            <a:xfrm>
              <a:off x="6032500" y="5600700"/>
              <a:ext cx="2641600" cy="548248"/>
              <a:chOff x="6680200" y="3187700"/>
              <a:chExt cx="2641600" cy="548248"/>
            </a:xfrm>
          </p:grpSpPr>
          <p:sp>
            <p:nvSpPr>
              <p:cNvPr id="172" name="TextBox 171">
                <a:extLst>
                  <a:ext uri="{FF2B5EF4-FFF2-40B4-BE49-F238E27FC236}">
                    <a16:creationId xmlns:a16="http://schemas.microsoft.com/office/drawing/2014/main" id="{FE94D7BC-7D81-274A-9509-DEE4B740FB74}"/>
                  </a:ext>
                </a:extLst>
              </p:cNvPr>
              <p:cNvSpPr txBox="1"/>
              <p:nvPr/>
            </p:nvSpPr>
            <p:spPr>
              <a:xfrm>
                <a:off x="6680200" y="3187700"/>
                <a:ext cx="1473200" cy="319446"/>
              </a:xfrm>
              <a:prstGeom prst="rect">
                <a:avLst/>
              </a:prstGeom>
              <a:noFill/>
            </p:spPr>
            <p:txBody>
              <a:bodyPr wrap="square" rtlCol="0">
                <a:spAutoFit/>
              </a:bodyPr>
              <a:lstStyle/>
              <a:p>
                <a:pPr algn="ctr">
                  <a:lnSpc>
                    <a:spcPct val="80000"/>
                  </a:lnSpc>
                </a:pPr>
                <a:r>
                  <a:rPr lang="en-US" dirty="0"/>
                  <a:t>HTTP reply</a:t>
                </a:r>
              </a:p>
            </p:txBody>
          </p:sp>
          <p:sp>
            <p:nvSpPr>
              <p:cNvPr id="173" name="TextBox 172">
                <a:extLst>
                  <a:ext uri="{FF2B5EF4-FFF2-40B4-BE49-F238E27FC236}">
                    <a16:creationId xmlns:a16="http://schemas.microsoft.com/office/drawing/2014/main" id="{1EAA195E-8C8C-1845-9D1B-8381449D13DE}"/>
                  </a:ext>
                </a:extLst>
              </p:cNvPr>
              <p:cNvSpPr txBox="1"/>
              <p:nvPr/>
            </p:nvSpPr>
            <p:spPr>
              <a:xfrm>
                <a:off x="6807200" y="3441700"/>
                <a:ext cx="2514600" cy="294248"/>
              </a:xfrm>
              <a:prstGeom prst="rect">
                <a:avLst/>
              </a:prstGeom>
              <a:noFill/>
            </p:spPr>
            <p:txBody>
              <a:bodyPr wrap="square" rtlCol="0">
                <a:spAutoFit/>
              </a:bodyPr>
              <a:lstStyle/>
              <a:p>
                <a:pPr>
                  <a:lnSpc>
                    <a:spcPct val="80000"/>
                  </a:lnSpc>
                </a:pPr>
                <a:r>
                  <a:rPr lang="en-US" sz="1600" dirty="0"/>
                  <a:t>Set cookie: </a:t>
                </a:r>
                <a:r>
                  <a:rPr lang="en-US" sz="1600" dirty="0">
                    <a:solidFill>
                      <a:srgbClr val="7030A0"/>
                    </a:solidFill>
                  </a:rPr>
                  <a:t>7493</a:t>
                </a:r>
                <a:endParaRPr lang="en-US" dirty="0">
                  <a:solidFill>
                    <a:srgbClr val="7030A0"/>
                  </a:solidFill>
                </a:endParaRPr>
              </a:p>
            </p:txBody>
          </p:sp>
        </p:grpSp>
      </p:grpSp>
      <p:grpSp>
        <p:nvGrpSpPr>
          <p:cNvPr id="51" name="Group 50">
            <a:extLst>
              <a:ext uri="{FF2B5EF4-FFF2-40B4-BE49-F238E27FC236}">
                <a16:creationId xmlns:a16="http://schemas.microsoft.com/office/drawing/2014/main" id="{04308279-3BAC-D944-AE86-6E42E65336C0}"/>
              </a:ext>
            </a:extLst>
          </p:cNvPr>
          <p:cNvGrpSpPr/>
          <p:nvPr/>
        </p:nvGrpSpPr>
        <p:grpSpPr>
          <a:xfrm>
            <a:off x="3771900" y="2946400"/>
            <a:ext cx="1473200" cy="1308100"/>
            <a:chOff x="3771900" y="2946400"/>
            <a:chExt cx="1473200" cy="1308100"/>
          </a:xfrm>
        </p:grpSpPr>
        <p:cxnSp>
          <p:nvCxnSpPr>
            <p:cNvPr id="123" name="Straight Arrow Connector 122">
              <a:extLst>
                <a:ext uri="{FF2B5EF4-FFF2-40B4-BE49-F238E27FC236}">
                  <a16:creationId xmlns:a16="http://schemas.microsoft.com/office/drawing/2014/main" id="{F60C25F5-95A8-704C-A0DD-192D2CCC9683}"/>
                </a:ext>
              </a:extLst>
            </p:cNvPr>
            <p:cNvCxnSpPr>
              <a:cxnSpLocks/>
            </p:cNvCxnSpPr>
            <p:nvPr/>
          </p:nvCxnSpPr>
          <p:spPr>
            <a:xfrm flipV="1">
              <a:off x="4851400" y="2946400"/>
              <a:ext cx="0" cy="130810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75" name="TextBox 174">
              <a:extLst>
                <a:ext uri="{FF2B5EF4-FFF2-40B4-BE49-F238E27FC236}">
                  <a16:creationId xmlns:a16="http://schemas.microsoft.com/office/drawing/2014/main" id="{68CF91E3-8CC2-014A-9E16-B2CE362C31BA}"/>
                </a:ext>
              </a:extLst>
            </p:cNvPr>
            <p:cNvSpPr txBox="1"/>
            <p:nvPr/>
          </p:nvSpPr>
          <p:spPr>
            <a:xfrm>
              <a:off x="3771900" y="3276600"/>
              <a:ext cx="1473200" cy="541046"/>
            </a:xfrm>
            <a:prstGeom prst="rect">
              <a:avLst/>
            </a:prstGeom>
            <a:noFill/>
          </p:spPr>
          <p:txBody>
            <a:bodyPr wrap="square" rtlCol="0">
              <a:spAutoFit/>
            </a:bodyPr>
            <a:lstStyle/>
            <a:p>
              <a:pPr algn="ctr">
                <a:lnSpc>
                  <a:spcPct val="80000"/>
                </a:lnSpc>
              </a:pPr>
              <a:r>
                <a:rPr lang="en-US" dirty="0"/>
                <a:t>HTTP </a:t>
              </a:r>
            </a:p>
            <a:p>
              <a:pPr algn="ctr">
                <a:lnSpc>
                  <a:spcPct val="80000"/>
                </a:lnSpc>
              </a:pPr>
              <a:r>
                <a:rPr lang="en-US" dirty="0"/>
                <a:t>GET</a:t>
              </a:r>
            </a:p>
          </p:txBody>
        </p:sp>
      </p:grpSp>
      <p:sp>
        <p:nvSpPr>
          <p:cNvPr id="177" name="TextBox 176">
            <a:extLst>
              <a:ext uri="{FF2B5EF4-FFF2-40B4-BE49-F238E27FC236}">
                <a16:creationId xmlns:a16="http://schemas.microsoft.com/office/drawing/2014/main" id="{B147FEBB-BA88-3245-B4BC-E35B47ACD891}"/>
              </a:ext>
            </a:extLst>
          </p:cNvPr>
          <p:cNvSpPr txBox="1"/>
          <p:nvPr/>
        </p:nvSpPr>
        <p:spPr>
          <a:xfrm>
            <a:off x="4660900" y="6121400"/>
            <a:ext cx="1085554" cy="369332"/>
          </a:xfrm>
          <a:prstGeom prst="rect">
            <a:avLst/>
          </a:prstGeom>
          <a:noFill/>
        </p:spPr>
        <p:txBody>
          <a:bodyPr wrap="none" rtlCol="0">
            <a:spAutoFit/>
          </a:bodyPr>
          <a:lstStyle/>
          <a:p>
            <a:r>
              <a:rPr lang="en-US" sz="1600" dirty="0" err="1"/>
              <a:t>AdX</a:t>
            </a:r>
            <a:r>
              <a:rPr lang="en-US" sz="1600" dirty="0"/>
              <a:t>: </a:t>
            </a:r>
            <a:r>
              <a:rPr lang="en-US" dirty="0">
                <a:solidFill>
                  <a:srgbClr val="7030A0"/>
                </a:solidFill>
              </a:rPr>
              <a:t>7493</a:t>
            </a:r>
            <a:endParaRPr lang="en-US" sz="1600" dirty="0">
              <a:solidFill>
                <a:srgbClr val="7030A0"/>
              </a:solidFill>
            </a:endParaRPr>
          </a:p>
        </p:txBody>
      </p:sp>
      <p:sp>
        <p:nvSpPr>
          <p:cNvPr id="120" name="TextBox 119">
            <a:extLst>
              <a:ext uri="{FF2B5EF4-FFF2-40B4-BE49-F238E27FC236}">
                <a16:creationId xmlns:a16="http://schemas.microsoft.com/office/drawing/2014/main" id="{4F53035E-3334-0D4F-B133-C4B1561EA164}"/>
              </a:ext>
            </a:extLst>
          </p:cNvPr>
          <p:cNvSpPr txBox="1"/>
          <p:nvPr/>
        </p:nvSpPr>
        <p:spPr>
          <a:xfrm>
            <a:off x="360491" y="261258"/>
            <a:ext cx="8853001" cy="769441"/>
          </a:xfrm>
          <a:prstGeom prst="rect">
            <a:avLst/>
          </a:prstGeom>
          <a:noFill/>
        </p:spPr>
        <p:txBody>
          <a:bodyPr wrap="none" rtlCol="0">
            <a:spAutoFit/>
          </a:bodyPr>
          <a:lstStyle/>
          <a:p>
            <a:r>
              <a:rPr lang="en-US" sz="4400" dirty="0">
                <a:solidFill>
                  <a:srgbClr val="0E01A0"/>
                </a:solidFill>
              </a:rPr>
              <a:t>Cookies: </a:t>
            </a:r>
            <a:r>
              <a:rPr lang="en-US" sz="3600" dirty="0">
                <a:solidFill>
                  <a:srgbClr val="0E01A0"/>
                </a:solidFill>
              </a:rPr>
              <a:t>tracking a user’s browsing behavior</a:t>
            </a:r>
          </a:p>
        </p:txBody>
      </p:sp>
      <p:grpSp>
        <p:nvGrpSpPr>
          <p:cNvPr id="52" name="Group 51">
            <a:extLst>
              <a:ext uri="{FF2B5EF4-FFF2-40B4-BE49-F238E27FC236}">
                <a16:creationId xmlns:a16="http://schemas.microsoft.com/office/drawing/2014/main" id="{0B59CE8A-0F27-A146-A4D1-2760DF031A50}"/>
              </a:ext>
            </a:extLst>
          </p:cNvPr>
          <p:cNvGrpSpPr/>
          <p:nvPr/>
        </p:nvGrpSpPr>
        <p:grpSpPr>
          <a:xfrm>
            <a:off x="5670332" y="2112579"/>
            <a:ext cx="5759667" cy="3920359"/>
            <a:chOff x="5670332" y="2112579"/>
            <a:chExt cx="5759667" cy="3920359"/>
          </a:xfrm>
        </p:grpSpPr>
        <p:sp>
          <p:nvSpPr>
            <p:cNvPr id="2" name="TextBox 1">
              <a:extLst>
                <a:ext uri="{FF2B5EF4-FFF2-40B4-BE49-F238E27FC236}">
                  <a16:creationId xmlns:a16="http://schemas.microsoft.com/office/drawing/2014/main" id="{9F9DB321-5A1F-8649-9D26-BF0186CA01CF}"/>
                </a:ext>
              </a:extLst>
            </p:cNvPr>
            <p:cNvSpPr txBox="1"/>
            <p:nvPr/>
          </p:nvSpPr>
          <p:spPr>
            <a:xfrm>
              <a:off x="8623738" y="2427890"/>
              <a:ext cx="2806261" cy="1323439"/>
            </a:xfrm>
            <a:prstGeom prst="rect">
              <a:avLst/>
            </a:prstGeom>
            <a:noFill/>
          </p:spPr>
          <p:txBody>
            <a:bodyPr wrap="square" rtlCol="0">
              <a:spAutoFit/>
            </a:bodyPr>
            <a:lstStyle/>
            <a:p>
              <a:r>
                <a:rPr lang="en-US" sz="2000" i="1" dirty="0">
                  <a:solidFill>
                    <a:srgbClr val="C00000"/>
                  </a:solidFill>
                </a:rPr>
                <a:t>“first party” cookie </a:t>
              </a:r>
              <a:r>
                <a:rPr lang="en-US" sz="2000" i="1" dirty="0"/>
                <a:t>– from website you chose to visit (provides base html file)</a:t>
              </a:r>
            </a:p>
          </p:txBody>
        </p:sp>
        <p:cxnSp>
          <p:nvCxnSpPr>
            <p:cNvPr id="11" name="Straight Connector 10">
              <a:extLst>
                <a:ext uri="{FF2B5EF4-FFF2-40B4-BE49-F238E27FC236}">
                  <a16:creationId xmlns:a16="http://schemas.microsoft.com/office/drawing/2014/main" id="{28F40397-9A27-6B43-8B1F-E2230399C658}"/>
                </a:ext>
              </a:extLst>
            </p:cNvPr>
            <p:cNvCxnSpPr/>
            <p:nvPr/>
          </p:nvCxnSpPr>
          <p:spPr>
            <a:xfrm flipH="1" flipV="1">
              <a:off x="7425559" y="2112579"/>
              <a:ext cx="1213944" cy="457200"/>
            </a:xfrm>
            <a:prstGeom prst="line">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45E86D2A-2489-6B42-BA9F-B2D8B99656A4}"/>
                </a:ext>
              </a:extLst>
            </p:cNvPr>
            <p:cNvCxnSpPr>
              <a:cxnSpLocks/>
            </p:cNvCxnSpPr>
            <p:nvPr/>
          </p:nvCxnSpPr>
          <p:spPr>
            <a:xfrm flipH="1">
              <a:off x="5670332" y="2585545"/>
              <a:ext cx="2969171" cy="3447393"/>
            </a:xfrm>
            <a:prstGeom prst="line">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25" name="Group 124">
            <a:extLst>
              <a:ext uri="{FF2B5EF4-FFF2-40B4-BE49-F238E27FC236}">
                <a16:creationId xmlns:a16="http://schemas.microsoft.com/office/drawing/2014/main" id="{5C3FE298-29AC-B44F-87D3-1F8763BA5D0F}"/>
              </a:ext>
            </a:extLst>
          </p:cNvPr>
          <p:cNvGrpSpPr/>
          <p:nvPr/>
        </p:nvGrpSpPr>
        <p:grpSpPr>
          <a:xfrm>
            <a:off x="814558" y="5481147"/>
            <a:ext cx="3877874" cy="1015663"/>
            <a:chOff x="9112474" y="3373822"/>
            <a:chExt cx="3877874" cy="1015663"/>
          </a:xfrm>
        </p:grpSpPr>
        <p:sp>
          <p:nvSpPr>
            <p:cNvPr id="126" name="TextBox 125">
              <a:extLst>
                <a:ext uri="{FF2B5EF4-FFF2-40B4-BE49-F238E27FC236}">
                  <a16:creationId xmlns:a16="http://schemas.microsoft.com/office/drawing/2014/main" id="{EE0A76CD-2A30-FB4B-86F4-85E1E4848582}"/>
                </a:ext>
              </a:extLst>
            </p:cNvPr>
            <p:cNvSpPr txBox="1"/>
            <p:nvPr/>
          </p:nvSpPr>
          <p:spPr>
            <a:xfrm>
              <a:off x="9112474" y="3373822"/>
              <a:ext cx="2806261" cy="1015663"/>
            </a:xfrm>
            <a:prstGeom prst="rect">
              <a:avLst/>
            </a:prstGeom>
            <a:noFill/>
          </p:spPr>
          <p:txBody>
            <a:bodyPr wrap="square" rtlCol="0">
              <a:spAutoFit/>
            </a:bodyPr>
            <a:lstStyle/>
            <a:p>
              <a:r>
                <a:rPr lang="en-US" sz="2000" i="1" dirty="0">
                  <a:solidFill>
                    <a:srgbClr val="C00000"/>
                  </a:solidFill>
                </a:rPr>
                <a:t>“third party” cookie </a:t>
              </a:r>
              <a:r>
                <a:rPr lang="en-US" sz="2000" i="1" dirty="0"/>
                <a:t>– from website you did </a:t>
              </a:r>
              <a:r>
                <a:rPr lang="en-US" sz="2000" i="1" u="sng" dirty="0"/>
                <a:t>not</a:t>
              </a:r>
              <a:r>
                <a:rPr lang="en-US" sz="2000" i="1" dirty="0"/>
                <a:t> choose to visit</a:t>
              </a:r>
            </a:p>
          </p:txBody>
        </p:sp>
        <p:cxnSp>
          <p:nvCxnSpPr>
            <p:cNvPr id="127" name="Straight Connector 126">
              <a:extLst>
                <a:ext uri="{FF2B5EF4-FFF2-40B4-BE49-F238E27FC236}">
                  <a16:creationId xmlns:a16="http://schemas.microsoft.com/office/drawing/2014/main" id="{D41F550D-F42E-F949-B025-A8099E69051A}"/>
                </a:ext>
              </a:extLst>
            </p:cNvPr>
            <p:cNvCxnSpPr>
              <a:cxnSpLocks/>
            </p:cNvCxnSpPr>
            <p:nvPr/>
          </p:nvCxnSpPr>
          <p:spPr>
            <a:xfrm flipH="1">
              <a:off x="10804635" y="4198741"/>
              <a:ext cx="2185713" cy="10651"/>
            </a:xfrm>
            <a:prstGeom prst="line">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91119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up)">
                                      <p:cBhvr>
                                        <p:cTn id="17" dur="500"/>
                                        <p:tgtEl>
                                          <p:spTgt spid="12"/>
                                        </p:tgtEl>
                                      </p:cBhvr>
                                    </p:animEffect>
                                  </p:childTnLst>
                                </p:cTn>
                              </p:par>
                              <p:par>
                                <p:cTn id="18" presetID="9" presetClass="exit" presetSubtype="0" fill="hold" nodeType="withEffect">
                                  <p:stCondLst>
                                    <p:cond delay="0"/>
                                  </p:stCondLst>
                                  <p:childTnLst>
                                    <p:animEffect transition="out" filter="dissolve">
                                      <p:cBhvr>
                                        <p:cTn id="19" dur="500"/>
                                        <p:tgtEl>
                                          <p:spTgt spid="51"/>
                                        </p:tgtEl>
                                      </p:cBhvr>
                                    </p:animEffect>
                                    <p:set>
                                      <p:cBhvr>
                                        <p:cTn id="20" dur="1" fill="hold">
                                          <p:stCondLst>
                                            <p:cond delay="499"/>
                                          </p:stCondLst>
                                        </p:cTn>
                                        <p:tgtEl>
                                          <p:spTgt spid="51"/>
                                        </p:tgtEl>
                                        <p:attrNameLst>
                                          <p:attrName>style.visibility</p:attrName>
                                        </p:attrNameLst>
                                      </p:cBhvr>
                                      <p:to>
                                        <p:strVal val="hidden"/>
                                      </p:to>
                                    </p:set>
                                  </p:childTnLst>
                                </p:cTn>
                              </p:par>
                            </p:childTnLst>
                          </p:cTn>
                        </p:par>
                        <p:par>
                          <p:cTn id="21" fill="hold">
                            <p:stCondLst>
                              <p:cond delay="500"/>
                            </p:stCondLst>
                            <p:childTnLst>
                              <p:par>
                                <p:cTn id="22" presetID="9" presetClass="entr" presetSubtype="0" fill="hold" grpId="0" nodeType="afterEffect">
                                  <p:stCondLst>
                                    <p:cond delay="0"/>
                                  </p:stCondLst>
                                  <p:childTnLst>
                                    <p:set>
                                      <p:cBhvr>
                                        <p:cTn id="23" dur="1" fill="hold">
                                          <p:stCondLst>
                                            <p:cond delay="0"/>
                                          </p:stCondLst>
                                        </p:cTn>
                                        <p:tgtEl>
                                          <p:spTgt spid="134"/>
                                        </p:tgtEl>
                                        <p:attrNameLst>
                                          <p:attrName>style.visibility</p:attrName>
                                        </p:attrNameLst>
                                      </p:cBhvr>
                                      <p:to>
                                        <p:strVal val="visible"/>
                                      </p:to>
                                    </p:set>
                                    <p:animEffect transition="in" filter="dissolve">
                                      <p:cBhvr>
                                        <p:cTn id="24" dur="500"/>
                                        <p:tgtEl>
                                          <p:spTgt spid="13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dissolve">
                                      <p:cBhvr>
                                        <p:cTn id="29" dur="500"/>
                                        <p:tgtEl>
                                          <p:spTgt spid="52"/>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xit" presetSubtype="0" fill="hold" nodeType="clickEffect">
                                  <p:stCondLst>
                                    <p:cond delay="0"/>
                                  </p:stCondLst>
                                  <p:childTnLst>
                                    <p:animEffect transition="out" filter="dissolve">
                                      <p:cBhvr>
                                        <p:cTn id="33" dur="500"/>
                                        <p:tgtEl>
                                          <p:spTgt spid="52"/>
                                        </p:tgtEl>
                                      </p:cBhvr>
                                    </p:animEffect>
                                    <p:set>
                                      <p:cBhvr>
                                        <p:cTn id="34" dur="1" fill="hold">
                                          <p:stCondLst>
                                            <p:cond delay="499"/>
                                          </p:stCondLst>
                                        </p:cTn>
                                        <p:tgtEl>
                                          <p:spTgt spid="52"/>
                                        </p:tgtEl>
                                        <p:attrNameLst>
                                          <p:attrName>style.visibility</p:attrName>
                                        </p:attrNameLst>
                                      </p:cBhvr>
                                      <p:to>
                                        <p:strVal val="hidden"/>
                                      </p:to>
                                    </p:set>
                                  </p:childTnLst>
                                </p:cTn>
                              </p:par>
                              <p:par>
                                <p:cTn id="35" presetID="22" presetClass="entr" presetSubtype="8"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left)">
                                      <p:cBhvr>
                                        <p:cTn id="37" dur="500"/>
                                        <p:tgtEl>
                                          <p:spTgt spid="20"/>
                                        </p:tgtEl>
                                      </p:cBhvr>
                                    </p:animEffect>
                                  </p:childTnLst>
                                </p:cTn>
                              </p:par>
                              <p:par>
                                <p:cTn id="38" presetID="9" presetClass="exit" presetSubtype="0" fill="hold" nodeType="withEffect">
                                  <p:stCondLst>
                                    <p:cond delay="0"/>
                                  </p:stCondLst>
                                  <p:childTnLst>
                                    <p:animEffect transition="out" filter="dissolve">
                                      <p:cBhvr>
                                        <p:cTn id="39" dur="500"/>
                                        <p:tgtEl>
                                          <p:spTgt spid="12"/>
                                        </p:tgtEl>
                                      </p:cBhvr>
                                    </p:animEffect>
                                    <p:set>
                                      <p:cBhvr>
                                        <p:cTn id="40" dur="1" fill="hold">
                                          <p:stCondLst>
                                            <p:cond delay="499"/>
                                          </p:stCondLst>
                                        </p:cTn>
                                        <p:tgtEl>
                                          <p:spTgt spid="12"/>
                                        </p:tgtEl>
                                        <p:attrNameLst>
                                          <p:attrName>style.visibility</p:attrName>
                                        </p:attrNameLst>
                                      </p:cBhvr>
                                      <p:to>
                                        <p:strVal val="hidden"/>
                                      </p:to>
                                    </p:set>
                                  </p:childTnLst>
                                </p:cTn>
                              </p:par>
                            </p:childTnLst>
                          </p:cTn>
                        </p:par>
                        <p:par>
                          <p:cTn id="41" fill="hold">
                            <p:stCondLst>
                              <p:cond delay="500"/>
                            </p:stCondLst>
                            <p:childTnLst>
                              <p:par>
                                <p:cTn id="42" presetID="9" presetClass="entr" presetSubtype="0" fill="hold" grpId="0" nodeType="afterEffect">
                                  <p:stCondLst>
                                    <p:cond delay="0"/>
                                  </p:stCondLst>
                                  <p:childTnLst>
                                    <p:set>
                                      <p:cBhvr>
                                        <p:cTn id="43" dur="1" fill="hold">
                                          <p:stCondLst>
                                            <p:cond delay="0"/>
                                          </p:stCondLst>
                                        </p:cTn>
                                        <p:tgtEl>
                                          <p:spTgt spid="122"/>
                                        </p:tgtEl>
                                        <p:attrNameLst>
                                          <p:attrName>style.visibility</p:attrName>
                                        </p:attrNameLst>
                                      </p:cBhvr>
                                      <p:to>
                                        <p:strVal val="visible"/>
                                      </p:to>
                                    </p:set>
                                    <p:animEffect transition="in" filter="dissolve">
                                      <p:cBhvr>
                                        <p:cTn id="44" dur="500"/>
                                        <p:tgtEl>
                                          <p:spTgt spid="122"/>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2" fill="hold" nodeType="clickEffect">
                                  <p:stCondLst>
                                    <p:cond delay="0"/>
                                  </p:stCondLst>
                                  <p:childTnLst>
                                    <p:set>
                                      <p:cBhvr>
                                        <p:cTn id="48" dur="1" fill="hold">
                                          <p:stCondLst>
                                            <p:cond delay="0"/>
                                          </p:stCondLst>
                                        </p:cTn>
                                        <p:tgtEl>
                                          <p:spTgt spid="50"/>
                                        </p:tgtEl>
                                        <p:attrNameLst>
                                          <p:attrName>style.visibility</p:attrName>
                                        </p:attrNameLst>
                                      </p:cBhvr>
                                      <p:to>
                                        <p:strVal val="visible"/>
                                      </p:to>
                                    </p:set>
                                    <p:animEffect transition="in" filter="wipe(right)">
                                      <p:cBhvr>
                                        <p:cTn id="49" dur="500"/>
                                        <p:tgtEl>
                                          <p:spTgt spid="50"/>
                                        </p:tgtEl>
                                      </p:cBhvr>
                                    </p:animEffect>
                                  </p:childTnLst>
                                </p:cTn>
                              </p:par>
                              <p:par>
                                <p:cTn id="50" presetID="9" presetClass="exit" presetSubtype="0" fill="hold" nodeType="withEffect">
                                  <p:stCondLst>
                                    <p:cond delay="0"/>
                                  </p:stCondLst>
                                  <p:childTnLst>
                                    <p:animEffect transition="out" filter="dissolve">
                                      <p:cBhvr>
                                        <p:cTn id="51" dur="500"/>
                                        <p:tgtEl>
                                          <p:spTgt spid="20"/>
                                        </p:tgtEl>
                                      </p:cBhvr>
                                    </p:animEffect>
                                    <p:set>
                                      <p:cBhvr>
                                        <p:cTn id="52" dur="1" fill="hold">
                                          <p:stCondLst>
                                            <p:cond delay="499"/>
                                          </p:stCondLst>
                                        </p:cTn>
                                        <p:tgtEl>
                                          <p:spTgt spid="20"/>
                                        </p:tgtEl>
                                        <p:attrNameLst>
                                          <p:attrName>style.visibility</p:attrName>
                                        </p:attrNameLst>
                                      </p:cBhvr>
                                      <p:to>
                                        <p:strVal val="hidden"/>
                                      </p:to>
                                    </p:set>
                                  </p:childTnLst>
                                </p:cTn>
                              </p:par>
                            </p:childTnLst>
                          </p:cTn>
                        </p:par>
                        <p:par>
                          <p:cTn id="53" fill="hold">
                            <p:stCondLst>
                              <p:cond delay="500"/>
                            </p:stCondLst>
                            <p:childTnLst>
                              <p:par>
                                <p:cTn id="54" presetID="9" presetClass="entr" presetSubtype="0" fill="hold" grpId="0" nodeType="afterEffect">
                                  <p:stCondLst>
                                    <p:cond delay="0"/>
                                  </p:stCondLst>
                                  <p:childTnLst>
                                    <p:set>
                                      <p:cBhvr>
                                        <p:cTn id="55" dur="1" fill="hold">
                                          <p:stCondLst>
                                            <p:cond delay="0"/>
                                          </p:stCondLst>
                                        </p:cTn>
                                        <p:tgtEl>
                                          <p:spTgt spid="177"/>
                                        </p:tgtEl>
                                        <p:attrNameLst>
                                          <p:attrName>style.visibility</p:attrName>
                                        </p:attrNameLst>
                                      </p:cBhvr>
                                      <p:to>
                                        <p:strVal val="visible"/>
                                      </p:to>
                                    </p:set>
                                    <p:animEffect transition="in" filter="dissolve">
                                      <p:cBhvr>
                                        <p:cTn id="56" dur="500"/>
                                        <p:tgtEl>
                                          <p:spTgt spid="177"/>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nodeType="clickEffect">
                                  <p:stCondLst>
                                    <p:cond delay="0"/>
                                  </p:stCondLst>
                                  <p:childTnLst>
                                    <p:set>
                                      <p:cBhvr>
                                        <p:cTn id="60" dur="1" fill="hold">
                                          <p:stCondLst>
                                            <p:cond delay="0"/>
                                          </p:stCondLst>
                                        </p:cTn>
                                        <p:tgtEl>
                                          <p:spTgt spid="125"/>
                                        </p:tgtEl>
                                        <p:attrNameLst>
                                          <p:attrName>style.visibility</p:attrName>
                                        </p:attrNameLst>
                                      </p:cBhvr>
                                      <p:to>
                                        <p:strVal val="visible"/>
                                      </p:to>
                                    </p:set>
                                    <p:animEffect transition="in" filter="dissolve">
                                      <p:cBhvr>
                                        <p:cTn id="61"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34" grpId="0"/>
      <p:bldP spid="122" grpId="0"/>
      <p:bldP spid="17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140">
            <a:extLst>
              <a:ext uri="{FF2B5EF4-FFF2-40B4-BE49-F238E27FC236}">
                <a16:creationId xmlns:a16="http://schemas.microsoft.com/office/drawing/2014/main" id="{D712CB78-C706-8D45-92DD-C33079FB1C49}"/>
              </a:ext>
            </a:extLst>
          </p:cNvPr>
          <p:cNvGrpSpPr/>
          <p:nvPr/>
        </p:nvGrpSpPr>
        <p:grpSpPr>
          <a:xfrm>
            <a:off x="6946900" y="1524000"/>
            <a:ext cx="711200" cy="1016000"/>
            <a:chOff x="1282700" y="2006600"/>
            <a:chExt cx="2603500" cy="3263900"/>
          </a:xfrm>
        </p:grpSpPr>
        <p:sp>
          <p:nvSpPr>
            <p:cNvPr id="145" name="Rounded Rectangle 144">
              <a:extLst>
                <a:ext uri="{FF2B5EF4-FFF2-40B4-BE49-F238E27FC236}">
                  <a16:creationId xmlns:a16="http://schemas.microsoft.com/office/drawing/2014/main" id="{540E5D60-2630-5C4F-93AA-181EF66F4A05}"/>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ounded Rectangle 145">
              <a:extLst>
                <a:ext uri="{FF2B5EF4-FFF2-40B4-BE49-F238E27FC236}">
                  <a16:creationId xmlns:a16="http://schemas.microsoft.com/office/drawing/2014/main" id="{1B6C9F51-012D-6C41-86DD-D8573774FC76}"/>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ounded Rectangle 146">
              <a:extLst>
                <a:ext uri="{FF2B5EF4-FFF2-40B4-BE49-F238E27FC236}">
                  <a16:creationId xmlns:a16="http://schemas.microsoft.com/office/drawing/2014/main" id="{B551C884-0D90-F941-AF6F-06DF5399CBEF}"/>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02FDD130-6C4C-694D-BE73-6370065D7337}"/>
              </a:ext>
            </a:extLst>
          </p:cNvPr>
          <p:cNvGrpSpPr/>
          <p:nvPr/>
        </p:nvGrpSpPr>
        <p:grpSpPr>
          <a:xfrm>
            <a:off x="4622800" y="5626100"/>
            <a:ext cx="711200" cy="1016000"/>
            <a:chOff x="1282700" y="2006600"/>
            <a:chExt cx="2603500" cy="3263900"/>
          </a:xfrm>
        </p:grpSpPr>
        <p:sp>
          <p:nvSpPr>
            <p:cNvPr id="5" name="Rounded Rectangle 4">
              <a:extLst>
                <a:ext uri="{FF2B5EF4-FFF2-40B4-BE49-F238E27FC236}">
                  <a16:creationId xmlns:a16="http://schemas.microsoft.com/office/drawing/2014/main" id="{7EB869C5-DCEC-4743-B371-441AE269CD39}"/>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ounded Rectangle 134">
              <a:extLst>
                <a:ext uri="{FF2B5EF4-FFF2-40B4-BE49-F238E27FC236}">
                  <a16:creationId xmlns:a16="http://schemas.microsoft.com/office/drawing/2014/main" id="{78526DC0-9AD9-8E49-B598-BE6ECB1A3ADD}"/>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a:extLst>
                <a:ext uri="{FF2B5EF4-FFF2-40B4-BE49-F238E27FC236}">
                  <a16:creationId xmlns:a16="http://schemas.microsoft.com/office/drawing/2014/main" id="{CC925A7C-C818-5C45-B6D1-0A032D437672}"/>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6B051B04-ACBF-DB44-80A7-0D40AAB4EC53}"/>
              </a:ext>
            </a:extLst>
          </p:cNvPr>
          <p:cNvSpPr txBox="1"/>
          <p:nvPr/>
        </p:nvSpPr>
        <p:spPr>
          <a:xfrm>
            <a:off x="360491" y="261258"/>
            <a:ext cx="8853001" cy="769441"/>
          </a:xfrm>
          <a:prstGeom prst="rect">
            <a:avLst/>
          </a:prstGeom>
          <a:noFill/>
        </p:spPr>
        <p:txBody>
          <a:bodyPr wrap="none" rtlCol="0">
            <a:spAutoFit/>
          </a:bodyPr>
          <a:lstStyle/>
          <a:p>
            <a:r>
              <a:rPr lang="en-US" sz="4400" dirty="0">
                <a:solidFill>
                  <a:srgbClr val="0E01A0"/>
                </a:solidFill>
              </a:rPr>
              <a:t>Cookies: </a:t>
            </a:r>
            <a:r>
              <a:rPr lang="en-US" sz="3600" dirty="0">
                <a:solidFill>
                  <a:srgbClr val="0E01A0"/>
                </a:solidFill>
              </a:rPr>
              <a:t>tracking a user’s browsing behavior</a:t>
            </a:r>
          </a:p>
        </p:txBody>
      </p:sp>
      <p:grpSp>
        <p:nvGrpSpPr>
          <p:cNvPr id="13" name="Group 57">
            <a:extLst>
              <a:ext uri="{FF2B5EF4-FFF2-40B4-BE49-F238E27FC236}">
                <a16:creationId xmlns:a16="http://schemas.microsoft.com/office/drawing/2014/main" id="{C28FCCAF-E5F2-4945-8BC3-5A0D78DCA4B7}"/>
              </a:ext>
            </a:extLst>
          </p:cNvPr>
          <p:cNvGrpSpPr>
            <a:grpSpLocks/>
          </p:cNvGrpSpPr>
          <p:nvPr/>
        </p:nvGrpSpPr>
        <p:grpSpPr bwMode="auto">
          <a:xfrm>
            <a:off x="4421414" y="1364343"/>
            <a:ext cx="519313" cy="1096646"/>
            <a:chOff x="4140" y="429"/>
            <a:chExt cx="1425" cy="2396"/>
          </a:xfrm>
        </p:grpSpPr>
        <p:sp>
          <p:nvSpPr>
            <p:cNvPr id="14" name="Freeform 58">
              <a:extLst>
                <a:ext uri="{FF2B5EF4-FFF2-40B4-BE49-F238E27FC236}">
                  <a16:creationId xmlns:a16="http://schemas.microsoft.com/office/drawing/2014/main" id="{3E0ABDD2-372E-3E4A-B89E-371FFA05F26D}"/>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5" name="Rectangle 59">
              <a:extLst>
                <a:ext uri="{FF2B5EF4-FFF2-40B4-BE49-F238E27FC236}">
                  <a16:creationId xmlns:a16="http://schemas.microsoft.com/office/drawing/2014/main" id="{E0E6AB63-2D8D-FD4A-8D08-0DCE29453826}"/>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 name="Freeform 60">
              <a:extLst>
                <a:ext uri="{FF2B5EF4-FFF2-40B4-BE49-F238E27FC236}">
                  <a16:creationId xmlns:a16="http://schemas.microsoft.com/office/drawing/2014/main" id="{F2DF5CCD-3A3D-8946-BB0F-B72F144D1304}"/>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7" name="Freeform 61">
              <a:extLst>
                <a:ext uri="{FF2B5EF4-FFF2-40B4-BE49-F238E27FC236}">
                  <a16:creationId xmlns:a16="http://schemas.microsoft.com/office/drawing/2014/main" id="{F4AF3F5F-1964-934E-A22C-CAAAC82B89FD}"/>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8" name="Rectangle 62">
              <a:extLst>
                <a:ext uri="{FF2B5EF4-FFF2-40B4-BE49-F238E27FC236}">
                  <a16:creationId xmlns:a16="http://schemas.microsoft.com/office/drawing/2014/main" id="{60DC56E6-B22B-2D4A-A532-797BE2BECEC2}"/>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9" name="Group 63">
              <a:extLst>
                <a:ext uri="{FF2B5EF4-FFF2-40B4-BE49-F238E27FC236}">
                  <a16:creationId xmlns:a16="http://schemas.microsoft.com/office/drawing/2014/main" id="{3F3ABA47-6EE0-1142-9310-EFA5245E70DB}"/>
                </a:ext>
              </a:extLst>
            </p:cNvPr>
            <p:cNvGrpSpPr>
              <a:grpSpLocks/>
            </p:cNvGrpSpPr>
            <p:nvPr/>
          </p:nvGrpSpPr>
          <p:grpSpPr bwMode="auto">
            <a:xfrm>
              <a:off x="4749" y="668"/>
              <a:ext cx="581" cy="145"/>
              <a:chOff x="614" y="2568"/>
              <a:chExt cx="725" cy="139"/>
            </a:xfrm>
          </p:grpSpPr>
          <p:sp>
            <p:nvSpPr>
              <p:cNvPr id="45" name="AutoShape 64">
                <a:extLst>
                  <a:ext uri="{FF2B5EF4-FFF2-40B4-BE49-F238E27FC236}">
                    <a16:creationId xmlns:a16="http://schemas.microsoft.com/office/drawing/2014/main" id="{3EFA4FBC-2313-4A44-9498-E5B0E1F1CB5C}"/>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6" name="AutoShape 65">
                <a:extLst>
                  <a:ext uri="{FF2B5EF4-FFF2-40B4-BE49-F238E27FC236}">
                    <a16:creationId xmlns:a16="http://schemas.microsoft.com/office/drawing/2014/main" id="{53A490A2-F773-064D-9E4E-79006A985BFD}"/>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1" name="Rectangle 66">
              <a:extLst>
                <a:ext uri="{FF2B5EF4-FFF2-40B4-BE49-F238E27FC236}">
                  <a16:creationId xmlns:a16="http://schemas.microsoft.com/office/drawing/2014/main" id="{9B1FF5E8-D30B-2443-8F1C-49E8171DBBA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2" name="Group 67">
              <a:extLst>
                <a:ext uri="{FF2B5EF4-FFF2-40B4-BE49-F238E27FC236}">
                  <a16:creationId xmlns:a16="http://schemas.microsoft.com/office/drawing/2014/main" id="{647CD9E2-B875-D040-B501-259F20276FEE}"/>
                </a:ext>
              </a:extLst>
            </p:cNvPr>
            <p:cNvGrpSpPr>
              <a:grpSpLocks/>
            </p:cNvGrpSpPr>
            <p:nvPr/>
          </p:nvGrpSpPr>
          <p:grpSpPr bwMode="auto">
            <a:xfrm>
              <a:off x="4747" y="994"/>
              <a:ext cx="581" cy="134"/>
              <a:chOff x="614" y="2568"/>
              <a:chExt cx="725" cy="139"/>
            </a:xfrm>
          </p:grpSpPr>
          <p:sp>
            <p:nvSpPr>
              <p:cNvPr id="43" name="AutoShape 68">
                <a:extLst>
                  <a:ext uri="{FF2B5EF4-FFF2-40B4-BE49-F238E27FC236}">
                    <a16:creationId xmlns:a16="http://schemas.microsoft.com/office/drawing/2014/main" id="{8B40E7A0-7F87-CB42-91AF-8495B15D1FE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4" name="AutoShape 69">
                <a:extLst>
                  <a:ext uri="{FF2B5EF4-FFF2-40B4-BE49-F238E27FC236}">
                    <a16:creationId xmlns:a16="http://schemas.microsoft.com/office/drawing/2014/main" id="{E1BA0D48-E378-0841-B21E-B216A3DEBC4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3" name="Rectangle 70">
              <a:extLst>
                <a:ext uri="{FF2B5EF4-FFF2-40B4-BE49-F238E27FC236}">
                  <a16:creationId xmlns:a16="http://schemas.microsoft.com/office/drawing/2014/main" id="{A8FEB5CD-1C02-994C-9CD3-7210669BAB9C}"/>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4" name="Rectangle 71">
              <a:extLst>
                <a:ext uri="{FF2B5EF4-FFF2-40B4-BE49-F238E27FC236}">
                  <a16:creationId xmlns:a16="http://schemas.microsoft.com/office/drawing/2014/main" id="{3F0453AB-5611-FD40-B862-F64CDAA10D8F}"/>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5" name="Group 72">
              <a:extLst>
                <a:ext uri="{FF2B5EF4-FFF2-40B4-BE49-F238E27FC236}">
                  <a16:creationId xmlns:a16="http://schemas.microsoft.com/office/drawing/2014/main" id="{4E495B47-7D7F-AE48-BF68-5F048DC528DC}"/>
                </a:ext>
              </a:extLst>
            </p:cNvPr>
            <p:cNvGrpSpPr>
              <a:grpSpLocks/>
            </p:cNvGrpSpPr>
            <p:nvPr/>
          </p:nvGrpSpPr>
          <p:grpSpPr bwMode="auto">
            <a:xfrm>
              <a:off x="4735" y="1627"/>
              <a:ext cx="582" cy="151"/>
              <a:chOff x="614" y="2568"/>
              <a:chExt cx="725" cy="139"/>
            </a:xfrm>
          </p:grpSpPr>
          <p:sp>
            <p:nvSpPr>
              <p:cNvPr id="41" name="AutoShape 73">
                <a:extLst>
                  <a:ext uri="{FF2B5EF4-FFF2-40B4-BE49-F238E27FC236}">
                    <a16:creationId xmlns:a16="http://schemas.microsoft.com/office/drawing/2014/main" id="{52081D9E-64FD-9241-9EEA-BFC2848F38A4}"/>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2" name="AutoShape 74">
                <a:extLst>
                  <a:ext uri="{FF2B5EF4-FFF2-40B4-BE49-F238E27FC236}">
                    <a16:creationId xmlns:a16="http://schemas.microsoft.com/office/drawing/2014/main" id="{89B07DC2-8E24-B048-B84D-C525C9AA2868}"/>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6" name="Freeform 75">
              <a:extLst>
                <a:ext uri="{FF2B5EF4-FFF2-40B4-BE49-F238E27FC236}">
                  <a16:creationId xmlns:a16="http://schemas.microsoft.com/office/drawing/2014/main" id="{00275AA5-20F4-4B40-8A7B-56C022B44C00}"/>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27" name="Group 76">
              <a:extLst>
                <a:ext uri="{FF2B5EF4-FFF2-40B4-BE49-F238E27FC236}">
                  <a16:creationId xmlns:a16="http://schemas.microsoft.com/office/drawing/2014/main" id="{E089CEBF-EE46-794F-82AC-9A6451034987}"/>
                </a:ext>
              </a:extLst>
            </p:cNvPr>
            <p:cNvGrpSpPr>
              <a:grpSpLocks/>
            </p:cNvGrpSpPr>
            <p:nvPr/>
          </p:nvGrpSpPr>
          <p:grpSpPr bwMode="auto">
            <a:xfrm>
              <a:off x="4739" y="1327"/>
              <a:ext cx="582" cy="139"/>
              <a:chOff x="614" y="2568"/>
              <a:chExt cx="725" cy="139"/>
            </a:xfrm>
          </p:grpSpPr>
          <p:sp>
            <p:nvSpPr>
              <p:cNvPr id="39" name="AutoShape 77">
                <a:extLst>
                  <a:ext uri="{FF2B5EF4-FFF2-40B4-BE49-F238E27FC236}">
                    <a16:creationId xmlns:a16="http://schemas.microsoft.com/office/drawing/2014/main" id="{4DB9DFE4-1869-F54F-9D86-B1C3308910D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0" name="AutoShape 78">
                <a:extLst>
                  <a:ext uri="{FF2B5EF4-FFF2-40B4-BE49-F238E27FC236}">
                    <a16:creationId xmlns:a16="http://schemas.microsoft.com/office/drawing/2014/main" id="{1D4272DE-9783-504C-B24E-985066EBD4C9}"/>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8" name="Rectangle 79">
              <a:extLst>
                <a:ext uri="{FF2B5EF4-FFF2-40B4-BE49-F238E27FC236}">
                  <a16:creationId xmlns:a16="http://schemas.microsoft.com/office/drawing/2014/main" id="{5FE88211-5391-9B42-9155-73A19A273619}"/>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9" name="Freeform 80">
              <a:extLst>
                <a:ext uri="{FF2B5EF4-FFF2-40B4-BE49-F238E27FC236}">
                  <a16:creationId xmlns:a16="http://schemas.microsoft.com/office/drawing/2014/main" id="{05E256D3-88AF-EE40-9D8D-E6162627B75A}"/>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0" name="Freeform 81">
              <a:extLst>
                <a:ext uri="{FF2B5EF4-FFF2-40B4-BE49-F238E27FC236}">
                  <a16:creationId xmlns:a16="http://schemas.microsoft.com/office/drawing/2014/main" id="{2B1E13A7-1340-1449-8740-70AFA3DE6C85}"/>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1" name="Oval 82">
              <a:extLst>
                <a:ext uri="{FF2B5EF4-FFF2-40B4-BE49-F238E27FC236}">
                  <a16:creationId xmlns:a16="http://schemas.microsoft.com/office/drawing/2014/main" id="{DAC0CC86-045F-6F4E-9391-E07245D69893}"/>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2" name="Freeform 83">
              <a:extLst>
                <a:ext uri="{FF2B5EF4-FFF2-40B4-BE49-F238E27FC236}">
                  <a16:creationId xmlns:a16="http://schemas.microsoft.com/office/drawing/2014/main" id="{A27EE01C-A7F3-EB4C-B539-16929E3E83A2}"/>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3" name="AutoShape 84">
              <a:extLst>
                <a:ext uri="{FF2B5EF4-FFF2-40B4-BE49-F238E27FC236}">
                  <a16:creationId xmlns:a16="http://schemas.microsoft.com/office/drawing/2014/main" id="{881A1C8F-54F2-8948-B760-2762B01F479A}"/>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4" name="AutoShape 85">
              <a:extLst>
                <a:ext uri="{FF2B5EF4-FFF2-40B4-BE49-F238E27FC236}">
                  <a16:creationId xmlns:a16="http://schemas.microsoft.com/office/drawing/2014/main" id="{5AE8BE14-C3E6-D84F-A9AC-E4E0F707C933}"/>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5" name="Oval 86">
              <a:extLst>
                <a:ext uri="{FF2B5EF4-FFF2-40B4-BE49-F238E27FC236}">
                  <a16:creationId xmlns:a16="http://schemas.microsoft.com/office/drawing/2014/main" id="{FD11E9D2-4386-FF49-8E96-2E035F92F945}"/>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6" name="Oval 87">
              <a:extLst>
                <a:ext uri="{FF2B5EF4-FFF2-40B4-BE49-F238E27FC236}">
                  <a16:creationId xmlns:a16="http://schemas.microsoft.com/office/drawing/2014/main" id="{A698DF12-44DE-B34A-9F3A-FC02DEBBF9F1}"/>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7" name="Oval 88">
              <a:extLst>
                <a:ext uri="{FF2B5EF4-FFF2-40B4-BE49-F238E27FC236}">
                  <a16:creationId xmlns:a16="http://schemas.microsoft.com/office/drawing/2014/main" id="{C070DEEB-91AB-C142-9143-5974D8EB70A8}"/>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8" name="Rectangle 89">
              <a:extLst>
                <a:ext uri="{FF2B5EF4-FFF2-40B4-BE49-F238E27FC236}">
                  <a16:creationId xmlns:a16="http://schemas.microsoft.com/office/drawing/2014/main" id="{73990BF0-CEC8-384B-BF26-4A0885AAFAC7}"/>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pic>
        <p:nvPicPr>
          <p:cNvPr id="7" name="Picture 6">
            <a:extLst>
              <a:ext uri="{FF2B5EF4-FFF2-40B4-BE49-F238E27FC236}">
                <a16:creationId xmlns:a16="http://schemas.microsoft.com/office/drawing/2014/main" id="{AC613071-8BFC-5349-80C0-9020206375EE}"/>
              </a:ext>
            </a:extLst>
          </p:cNvPr>
          <p:cNvPicPr>
            <a:picLocks noChangeAspect="1"/>
          </p:cNvPicPr>
          <p:nvPr/>
        </p:nvPicPr>
        <p:blipFill>
          <a:blip r:embed="rId3"/>
          <a:stretch>
            <a:fillRect/>
          </a:stretch>
        </p:blipFill>
        <p:spPr>
          <a:xfrm>
            <a:off x="4987471" y="1230461"/>
            <a:ext cx="1797957" cy="1299560"/>
          </a:xfrm>
          <a:prstGeom prst="rect">
            <a:avLst/>
          </a:prstGeom>
        </p:spPr>
      </p:pic>
      <p:grpSp>
        <p:nvGrpSpPr>
          <p:cNvPr id="83" name="Group 57">
            <a:extLst>
              <a:ext uri="{FF2B5EF4-FFF2-40B4-BE49-F238E27FC236}">
                <a16:creationId xmlns:a16="http://schemas.microsoft.com/office/drawing/2014/main" id="{C5D7863B-AD69-FC47-BA2D-38FCE4992417}"/>
              </a:ext>
            </a:extLst>
          </p:cNvPr>
          <p:cNvGrpSpPr>
            <a:grpSpLocks/>
          </p:cNvGrpSpPr>
          <p:nvPr/>
        </p:nvGrpSpPr>
        <p:grpSpPr bwMode="auto">
          <a:xfrm>
            <a:off x="8178799" y="4820558"/>
            <a:ext cx="519313" cy="1096646"/>
            <a:chOff x="4140" y="429"/>
            <a:chExt cx="1425" cy="2396"/>
          </a:xfrm>
        </p:grpSpPr>
        <p:sp>
          <p:nvSpPr>
            <p:cNvPr id="84" name="Freeform 58">
              <a:extLst>
                <a:ext uri="{FF2B5EF4-FFF2-40B4-BE49-F238E27FC236}">
                  <a16:creationId xmlns:a16="http://schemas.microsoft.com/office/drawing/2014/main" id="{49D083FD-79A2-E74D-A776-974520EEA50C}"/>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5" name="Rectangle 59">
              <a:extLst>
                <a:ext uri="{FF2B5EF4-FFF2-40B4-BE49-F238E27FC236}">
                  <a16:creationId xmlns:a16="http://schemas.microsoft.com/office/drawing/2014/main" id="{C160A5F6-4243-0B4D-A694-687DE9C0BAD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86" name="Freeform 60">
              <a:extLst>
                <a:ext uri="{FF2B5EF4-FFF2-40B4-BE49-F238E27FC236}">
                  <a16:creationId xmlns:a16="http://schemas.microsoft.com/office/drawing/2014/main" id="{DCE1287F-730A-864C-AD9E-9FB460287141}"/>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7" name="Freeform 61">
              <a:extLst>
                <a:ext uri="{FF2B5EF4-FFF2-40B4-BE49-F238E27FC236}">
                  <a16:creationId xmlns:a16="http://schemas.microsoft.com/office/drawing/2014/main" id="{1A9CE9AE-3F0C-CB4A-AFB4-667C998F6D05}"/>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8" name="Rectangle 62">
              <a:extLst>
                <a:ext uri="{FF2B5EF4-FFF2-40B4-BE49-F238E27FC236}">
                  <a16:creationId xmlns:a16="http://schemas.microsoft.com/office/drawing/2014/main" id="{01EB0058-0984-934E-8EBD-78F44D93B785}"/>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89" name="Group 63">
              <a:extLst>
                <a:ext uri="{FF2B5EF4-FFF2-40B4-BE49-F238E27FC236}">
                  <a16:creationId xmlns:a16="http://schemas.microsoft.com/office/drawing/2014/main" id="{6DEFB971-8A0D-D54B-BB2F-A5A52EC70DDD}"/>
                </a:ext>
              </a:extLst>
            </p:cNvPr>
            <p:cNvGrpSpPr>
              <a:grpSpLocks/>
            </p:cNvGrpSpPr>
            <p:nvPr/>
          </p:nvGrpSpPr>
          <p:grpSpPr bwMode="auto">
            <a:xfrm>
              <a:off x="4749" y="668"/>
              <a:ext cx="581" cy="145"/>
              <a:chOff x="614" y="2568"/>
              <a:chExt cx="725" cy="139"/>
            </a:xfrm>
          </p:grpSpPr>
          <p:sp>
            <p:nvSpPr>
              <p:cNvPr id="114" name="AutoShape 64">
                <a:extLst>
                  <a:ext uri="{FF2B5EF4-FFF2-40B4-BE49-F238E27FC236}">
                    <a16:creationId xmlns:a16="http://schemas.microsoft.com/office/drawing/2014/main" id="{CB3AB1FF-68E6-B747-BBE7-AB752061332D}"/>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5" name="AutoShape 65">
                <a:extLst>
                  <a:ext uri="{FF2B5EF4-FFF2-40B4-BE49-F238E27FC236}">
                    <a16:creationId xmlns:a16="http://schemas.microsoft.com/office/drawing/2014/main" id="{E93F508C-CA28-204B-8B27-C54D968A705A}"/>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0" name="Rectangle 66">
              <a:extLst>
                <a:ext uri="{FF2B5EF4-FFF2-40B4-BE49-F238E27FC236}">
                  <a16:creationId xmlns:a16="http://schemas.microsoft.com/office/drawing/2014/main" id="{5B1AC563-B14E-A64A-B619-7D4BA238173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1" name="Group 67">
              <a:extLst>
                <a:ext uri="{FF2B5EF4-FFF2-40B4-BE49-F238E27FC236}">
                  <a16:creationId xmlns:a16="http://schemas.microsoft.com/office/drawing/2014/main" id="{48FCBC14-90E7-EB46-8ABD-7C73B7251493}"/>
                </a:ext>
              </a:extLst>
            </p:cNvPr>
            <p:cNvGrpSpPr>
              <a:grpSpLocks/>
            </p:cNvGrpSpPr>
            <p:nvPr/>
          </p:nvGrpSpPr>
          <p:grpSpPr bwMode="auto">
            <a:xfrm>
              <a:off x="4747" y="994"/>
              <a:ext cx="581" cy="134"/>
              <a:chOff x="614" y="2568"/>
              <a:chExt cx="725" cy="139"/>
            </a:xfrm>
          </p:grpSpPr>
          <p:sp>
            <p:nvSpPr>
              <p:cNvPr id="112" name="AutoShape 68">
                <a:extLst>
                  <a:ext uri="{FF2B5EF4-FFF2-40B4-BE49-F238E27FC236}">
                    <a16:creationId xmlns:a16="http://schemas.microsoft.com/office/drawing/2014/main" id="{A898FDCB-872C-6440-BCF5-39CC5BB4E22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3" name="AutoShape 69">
                <a:extLst>
                  <a:ext uri="{FF2B5EF4-FFF2-40B4-BE49-F238E27FC236}">
                    <a16:creationId xmlns:a16="http://schemas.microsoft.com/office/drawing/2014/main" id="{146DD0F8-ADA8-4F48-B1C0-6C48443ABC8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2" name="Rectangle 70">
              <a:extLst>
                <a:ext uri="{FF2B5EF4-FFF2-40B4-BE49-F238E27FC236}">
                  <a16:creationId xmlns:a16="http://schemas.microsoft.com/office/drawing/2014/main" id="{AECADF08-F932-F64F-83DE-4FB9C125404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3" name="Rectangle 71">
              <a:extLst>
                <a:ext uri="{FF2B5EF4-FFF2-40B4-BE49-F238E27FC236}">
                  <a16:creationId xmlns:a16="http://schemas.microsoft.com/office/drawing/2014/main" id="{AAB7C3D1-8C2B-BE49-A8B9-C1F76FC88D66}"/>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4" name="Group 72">
              <a:extLst>
                <a:ext uri="{FF2B5EF4-FFF2-40B4-BE49-F238E27FC236}">
                  <a16:creationId xmlns:a16="http://schemas.microsoft.com/office/drawing/2014/main" id="{3DEC4CAB-1840-6D4B-83A5-245A38500CEA}"/>
                </a:ext>
              </a:extLst>
            </p:cNvPr>
            <p:cNvGrpSpPr>
              <a:grpSpLocks/>
            </p:cNvGrpSpPr>
            <p:nvPr/>
          </p:nvGrpSpPr>
          <p:grpSpPr bwMode="auto">
            <a:xfrm>
              <a:off x="4735" y="1627"/>
              <a:ext cx="582" cy="151"/>
              <a:chOff x="614" y="2568"/>
              <a:chExt cx="725" cy="139"/>
            </a:xfrm>
          </p:grpSpPr>
          <p:sp>
            <p:nvSpPr>
              <p:cNvPr id="110" name="AutoShape 73">
                <a:extLst>
                  <a:ext uri="{FF2B5EF4-FFF2-40B4-BE49-F238E27FC236}">
                    <a16:creationId xmlns:a16="http://schemas.microsoft.com/office/drawing/2014/main" id="{A0F018FE-D678-C348-92C8-C541D45EC142}"/>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1" name="AutoShape 74">
                <a:extLst>
                  <a:ext uri="{FF2B5EF4-FFF2-40B4-BE49-F238E27FC236}">
                    <a16:creationId xmlns:a16="http://schemas.microsoft.com/office/drawing/2014/main" id="{438A18AE-96B9-634D-B0C6-94D6136C1BF3}"/>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5" name="Freeform 75">
              <a:extLst>
                <a:ext uri="{FF2B5EF4-FFF2-40B4-BE49-F238E27FC236}">
                  <a16:creationId xmlns:a16="http://schemas.microsoft.com/office/drawing/2014/main" id="{D0CF0AA3-AC56-5B4A-AAB7-C4F4A10396F4}"/>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96" name="Group 76">
              <a:extLst>
                <a:ext uri="{FF2B5EF4-FFF2-40B4-BE49-F238E27FC236}">
                  <a16:creationId xmlns:a16="http://schemas.microsoft.com/office/drawing/2014/main" id="{2F69551B-EBA3-BF40-8C0D-28FC3540F9EA}"/>
                </a:ext>
              </a:extLst>
            </p:cNvPr>
            <p:cNvGrpSpPr>
              <a:grpSpLocks/>
            </p:cNvGrpSpPr>
            <p:nvPr/>
          </p:nvGrpSpPr>
          <p:grpSpPr bwMode="auto">
            <a:xfrm>
              <a:off x="4739" y="1327"/>
              <a:ext cx="582" cy="139"/>
              <a:chOff x="614" y="2568"/>
              <a:chExt cx="725" cy="139"/>
            </a:xfrm>
          </p:grpSpPr>
          <p:sp>
            <p:nvSpPr>
              <p:cNvPr id="108" name="AutoShape 77">
                <a:extLst>
                  <a:ext uri="{FF2B5EF4-FFF2-40B4-BE49-F238E27FC236}">
                    <a16:creationId xmlns:a16="http://schemas.microsoft.com/office/drawing/2014/main" id="{F24A03FE-CC74-2E4C-A1C8-914AEE73C263}"/>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9" name="AutoShape 78">
                <a:extLst>
                  <a:ext uri="{FF2B5EF4-FFF2-40B4-BE49-F238E27FC236}">
                    <a16:creationId xmlns:a16="http://schemas.microsoft.com/office/drawing/2014/main" id="{1A088830-47CE-554E-891D-383BDC7C106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7" name="Rectangle 79">
              <a:extLst>
                <a:ext uri="{FF2B5EF4-FFF2-40B4-BE49-F238E27FC236}">
                  <a16:creationId xmlns:a16="http://schemas.microsoft.com/office/drawing/2014/main" id="{4B8B1DBC-053B-454B-AA6A-93DD7A17D908}"/>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8" name="Freeform 80">
              <a:extLst>
                <a:ext uri="{FF2B5EF4-FFF2-40B4-BE49-F238E27FC236}">
                  <a16:creationId xmlns:a16="http://schemas.microsoft.com/office/drawing/2014/main" id="{0C9C506E-2927-3944-A4CD-50E996AE2C65}"/>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99" name="Freeform 81">
              <a:extLst>
                <a:ext uri="{FF2B5EF4-FFF2-40B4-BE49-F238E27FC236}">
                  <a16:creationId xmlns:a16="http://schemas.microsoft.com/office/drawing/2014/main" id="{EB949747-1183-E946-A591-654096BEA6F8}"/>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0" name="Oval 82">
              <a:extLst>
                <a:ext uri="{FF2B5EF4-FFF2-40B4-BE49-F238E27FC236}">
                  <a16:creationId xmlns:a16="http://schemas.microsoft.com/office/drawing/2014/main" id="{568FECAB-8B6E-D148-BC17-44303ACE0E80}"/>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1" name="Freeform 83">
              <a:extLst>
                <a:ext uri="{FF2B5EF4-FFF2-40B4-BE49-F238E27FC236}">
                  <a16:creationId xmlns:a16="http://schemas.microsoft.com/office/drawing/2014/main" id="{638205AE-B922-264E-A776-6C571A51D02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2" name="AutoShape 84">
              <a:extLst>
                <a:ext uri="{FF2B5EF4-FFF2-40B4-BE49-F238E27FC236}">
                  <a16:creationId xmlns:a16="http://schemas.microsoft.com/office/drawing/2014/main" id="{68D17880-2BFD-AB45-8EE6-655F1EE28CEE}"/>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3" name="AutoShape 85">
              <a:extLst>
                <a:ext uri="{FF2B5EF4-FFF2-40B4-BE49-F238E27FC236}">
                  <a16:creationId xmlns:a16="http://schemas.microsoft.com/office/drawing/2014/main" id="{38FF6123-2AE5-0E4D-9C49-2AB92E459E5B}"/>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4" name="Oval 86">
              <a:extLst>
                <a:ext uri="{FF2B5EF4-FFF2-40B4-BE49-F238E27FC236}">
                  <a16:creationId xmlns:a16="http://schemas.microsoft.com/office/drawing/2014/main" id="{2620EC11-7D22-C94E-A6F0-0BB8CA9093E4}"/>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5" name="Oval 87">
              <a:extLst>
                <a:ext uri="{FF2B5EF4-FFF2-40B4-BE49-F238E27FC236}">
                  <a16:creationId xmlns:a16="http://schemas.microsoft.com/office/drawing/2014/main" id="{DB036E28-4F88-C54A-8239-CB50D9884904}"/>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6" name="Oval 88">
              <a:extLst>
                <a:ext uri="{FF2B5EF4-FFF2-40B4-BE49-F238E27FC236}">
                  <a16:creationId xmlns:a16="http://schemas.microsoft.com/office/drawing/2014/main" id="{B01647CB-6EC4-044F-915F-A65E26069E0E}"/>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7" name="Rectangle 89">
              <a:extLst>
                <a:ext uri="{FF2B5EF4-FFF2-40B4-BE49-F238E27FC236}">
                  <a16:creationId xmlns:a16="http://schemas.microsoft.com/office/drawing/2014/main" id="{45BA2A5E-EE30-C54D-8CAD-2B96D86B04A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grpSp>
        <p:nvGrpSpPr>
          <p:cNvPr id="117" name="Group 116">
            <a:extLst>
              <a:ext uri="{FF2B5EF4-FFF2-40B4-BE49-F238E27FC236}">
                <a16:creationId xmlns:a16="http://schemas.microsoft.com/office/drawing/2014/main" id="{80AEB31E-EE76-584C-AA46-3C2461C3C346}"/>
              </a:ext>
            </a:extLst>
          </p:cNvPr>
          <p:cNvGrpSpPr/>
          <p:nvPr/>
        </p:nvGrpSpPr>
        <p:grpSpPr>
          <a:xfrm>
            <a:off x="3586046" y="4406221"/>
            <a:ext cx="1432267" cy="1301523"/>
            <a:chOff x="2718817" y="3255963"/>
            <a:chExt cx="1432267" cy="1301523"/>
          </a:xfrm>
        </p:grpSpPr>
        <p:grpSp>
          <p:nvGrpSpPr>
            <p:cNvPr id="47" name="Group 90">
              <a:extLst>
                <a:ext uri="{FF2B5EF4-FFF2-40B4-BE49-F238E27FC236}">
                  <a16:creationId xmlns:a16="http://schemas.microsoft.com/office/drawing/2014/main" id="{0E15E389-35EC-4248-8D1B-518B9EAA59B9}"/>
                </a:ext>
              </a:extLst>
            </p:cNvPr>
            <p:cNvGrpSpPr>
              <a:grpSpLocks/>
            </p:cNvGrpSpPr>
            <p:nvPr/>
          </p:nvGrpSpPr>
          <p:grpSpPr bwMode="auto">
            <a:xfrm>
              <a:off x="2718817" y="3255963"/>
              <a:ext cx="1432267" cy="1301523"/>
              <a:chOff x="-44" y="1473"/>
              <a:chExt cx="981" cy="1105"/>
            </a:xfrm>
          </p:grpSpPr>
          <p:pic>
            <p:nvPicPr>
              <p:cNvPr id="48" name="Picture 91" descr="desktop_computer_stylized_medium">
                <a:extLst>
                  <a:ext uri="{FF2B5EF4-FFF2-40B4-BE49-F238E27FC236}">
                    <a16:creationId xmlns:a16="http://schemas.microsoft.com/office/drawing/2014/main" id="{8461BC4D-1645-F749-AC4B-1926BA94D0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Freeform 92">
                <a:extLst>
                  <a:ext uri="{FF2B5EF4-FFF2-40B4-BE49-F238E27FC236}">
                    <a16:creationId xmlns:a16="http://schemas.microsoft.com/office/drawing/2014/main" id="{ECE33066-562B-D24D-90DD-9F2C4CD1BA2F}"/>
                  </a:ext>
                </a:extLst>
              </p:cNvPr>
              <p:cNvSpPr>
                <a:spLocks/>
              </p:cNvSpPr>
              <p:nvPr/>
            </p:nvSpPr>
            <p:spPr bwMode="auto">
              <a:xfrm flipH="1">
                <a:off x="374" y="1579"/>
                <a:ext cx="477" cy="506"/>
              </a:xfrm>
              <a:custGeom>
                <a:avLst/>
                <a:gdLst>
                  <a:gd name="T0" fmla="*/ 0 w 356"/>
                  <a:gd name="T1" fmla="*/ 0 h 368"/>
                  <a:gd name="T2" fmla="*/ 7497 w 356"/>
                  <a:gd name="T3" fmla="*/ 469 h 368"/>
                  <a:gd name="T4" fmla="*/ 8894 w 356"/>
                  <a:gd name="T5" fmla="*/ 9780 h 368"/>
                  <a:gd name="T6" fmla="*/ 1960 w 356"/>
                  <a:gd name="T7" fmla="*/ 1223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pic>
          <p:nvPicPr>
            <p:cNvPr id="116" name="Picture 115" descr="Icon&#10;&#10;Description automatically generated">
              <a:extLst>
                <a:ext uri="{FF2B5EF4-FFF2-40B4-BE49-F238E27FC236}">
                  <a16:creationId xmlns:a16="http://schemas.microsoft.com/office/drawing/2014/main" id="{34042089-BE33-B14C-9A59-7A6138E86181}"/>
                </a:ext>
              </a:extLst>
            </p:cNvPr>
            <p:cNvPicPr>
              <a:picLocks noChangeAspect="1"/>
            </p:cNvPicPr>
            <p:nvPr/>
          </p:nvPicPr>
          <p:blipFill>
            <a:blip r:embed="rId5"/>
            <a:stretch>
              <a:fillRect/>
            </a:stretch>
          </p:blipFill>
          <p:spPr>
            <a:xfrm>
              <a:off x="3251200" y="3436256"/>
              <a:ext cx="870857" cy="489857"/>
            </a:xfrm>
            <a:prstGeom prst="rect">
              <a:avLst/>
            </a:prstGeom>
          </p:spPr>
        </p:pic>
      </p:grpSp>
      <p:sp>
        <p:nvSpPr>
          <p:cNvPr id="118" name="TextBox 117">
            <a:extLst>
              <a:ext uri="{FF2B5EF4-FFF2-40B4-BE49-F238E27FC236}">
                <a16:creationId xmlns:a16="http://schemas.microsoft.com/office/drawing/2014/main" id="{9A847BB3-697B-8943-A0D3-E3C65DBA6F1C}"/>
              </a:ext>
            </a:extLst>
          </p:cNvPr>
          <p:cNvSpPr txBox="1"/>
          <p:nvPr/>
        </p:nvSpPr>
        <p:spPr>
          <a:xfrm>
            <a:off x="4352471" y="2398486"/>
            <a:ext cx="1798441" cy="523220"/>
          </a:xfrm>
          <a:prstGeom prst="rect">
            <a:avLst/>
          </a:prstGeom>
          <a:noFill/>
        </p:spPr>
        <p:txBody>
          <a:bodyPr wrap="none" rtlCol="0">
            <a:spAutoFit/>
          </a:bodyPr>
          <a:lstStyle/>
          <a:p>
            <a:r>
              <a:rPr lang="en-US" sz="2800" dirty="0" err="1"/>
              <a:t>nytimes</a:t>
            </a:r>
            <a:r>
              <a:rPr lang="en-US" dirty="0" err="1"/>
              <a:t>.com</a:t>
            </a:r>
            <a:endParaRPr lang="en-US" dirty="0"/>
          </a:p>
        </p:txBody>
      </p:sp>
      <p:sp>
        <p:nvSpPr>
          <p:cNvPr id="119" name="TextBox 118">
            <a:extLst>
              <a:ext uri="{FF2B5EF4-FFF2-40B4-BE49-F238E27FC236}">
                <a16:creationId xmlns:a16="http://schemas.microsoft.com/office/drawing/2014/main" id="{58BE66CB-B4F9-CC49-A94F-C87C0E785DA3}"/>
              </a:ext>
            </a:extLst>
          </p:cNvPr>
          <p:cNvSpPr txBox="1"/>
          <p:nvPr/>
        </p:nvSpPr>
        <p:spPr>
          <a:xfrm>
            <a:off x="8095344" y="5878285"/>
            <a:ext cx="1227900" cy="523220"/>
          </a:xfrm>
          <a:prstGeom prst="rect">
            <a:avLst/>
          </a:prstGeom>
          <a:noFill/>
        </p:spPr>
        <p:txBody>
          <a:bodyPr wrap="none" rtlCol="0">
            <a:spAutoFit/>
          </a:bodyPr>
          <a:lstStyle/>
          <a:p>
            <a:r>
              <a:rPr lang="en-US" sz="2800" dirty="0" err="1"/>
              <a:t>AdX</a:t>
            </a:r>
            <a:r>
              <a:rPr lang="en-US" dirty="0" err="1"/>
              <a:t>.com</a:t>
            </a:r>
            <a:endParaRPr lang="en-US" dirty="0"/>
          </a:p>
        </p:txBody>
      </p:sp>
      <p:sp>
        <p:nvSpPr>
          <p:cNvPr id="3" name="TextBox 2">
            <a:extLst>
              <a:ext uri="{FF2B5EF4-FFF2-40B4-BE49-F238E27FC236}">
                <a16:creationId xmlns:a16="http://schemas.microsoft.com/office/drawing/2014/main" id="{7420A0CD-DF92-1645-9CBB-C5971315F8AB}"/>
              </a:ext>
            </a:extLst>
          </p:cNvPr>
          <p:cNvSpPr txBox="1"/>
          <p:nvPr/>
        </p:nvSpPr>
        <p:spPr>
          <a:xfrm>
            <a:off x="6997700" y="1778000"/>
            <a:ext cx="2047355" cy="369332"/>
          </a:xfrm>
          <a:prstGeom prst="rect">
            <a:avLst/>
          </a:prstGeom>
          <a:noFill/>
        </p:spPr>
        <p:txBody>
          <a:bodyPr wrap="none" rtlCol="0">
            <a:spAutoFit/>
          </a:bodyPr>
          <a:lstStyle/>
          <a:p>
            <a:r>
              <a:rPr lang="en-US" dirty="0">
                <a:solidFill>
                  <a:srgbClr val="C00000"/>
                </a:solidFill>
              </a:rPr>
              <a:t>1634</a:t>
            </a:r>
            <a:r>
              <a:rPr lang="en-US" sz="1600" dirty="0"/>
              <a:t>: sports, 2/15/22</a:t>
            </a:r>
          </a:p>
        </p:txBody>
      </p:sp>
      <p:grpSp>
        <p:nvGrpSpPr>
          <p:cNvPr id="148" name="Group 147">
            <a:extLst>
              <a:ext uri="{FF2B5EF4-FFF2-40B4-BE49-F238E27FC236}">
                <a16:creationId xmlns:a16="http://schemas.microsoft.com/office/drawing/2014/main" id="{BEDD1666-0DF1-1644-8B3C-E55E2557B728}"/>
              </a:ext>
            </a:extLst>
          </p:cNvPr>
          <p:cNvGrpSpPr/>
          <p:nvPr/>
        </p:nvGrpSpPr>
        <p:grpSpPr>
          <a:xfrm>
            <a:off x="9182100" y="4902200"/>
            <a:ext cx="711200" cy="1016000"/>
            <a:chOff x="1282700" y="2006600"/>
            <a:chExt cx="2603500" cy="3263900"/>
          </a:xfrm>
        </p:grpSpPr>
        <p:sp>
          <p:nvSpPr>
            <p:cNvPr id="149" name="Rounded Rectangle 148">
              <a:extLst>
                <a:ext uri="{FF2B5EF4-FFF2-40B4-BE49-F238E27FC236}">
                  <a16:creationId xmlns:a16="http://schemas.microsoft.com/office/drawing/2014/main" id="{D02791EC-9307-2A4B-9CC8-D2CCC50BC3C0}"/>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ounded Rectangle 149">
              <a:extLst>
                <a:ext uri="{FF2B5EF4-FFF2-40B4-BE49-F238E27FC236}">
                  <a16:creationId xmlns:a16="http://schemas.microsoft.com/office/drawing/2014/main" id="{1053ED46-9860-D146-B0AD-5B077993BB88}"/>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ounded Rectangle 150">
              <a:extLst>
                <a:ext uri="{FF2B5EF4-FFF2-40B4-BE49-F238E27FC236}">
                  <a16:creationId xmlns:a16="http://schemas.microsoft.com/office/drawing/2014/main" id="{2D06E11F-99A7-5240-B75B-7DD5647AAD3D}"/>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4" name="TextBox 133">
            <a:extLst>
              <a:ext uri="{FF2B5EF4-FFF2-40B4-BE49-F238E27FC236}">
                <a16:creationId xmlns:a16="http://schemas.microsoft.com/office/drawing/2014/main" id="{9DD11912-9F0C-4A48-865D-02E84CA7BE56}"/>
              </a:ext>
            </a:extLst>
          </p:cNvPr>
          <p:cNvSpPr txBox="1"/>
          <p:nvPr/>
        </p:nvSpPr>
        <p:spPr>
          <a:xfrm>
            <a:off x="4229100" y="5867400"/>
            <a:ext cx="1524776" cy="369332"/>
          </a:xfrm>
          <a:prstGeom prst="rect">
            <a:avLst/>
          </a:prstGeom>
          <a:noFill/>
        </p:spPr>
        <p:txBody>
          <a:bodyPr wrap="none" rtlCol="0">
            <a:spAutoFit/>
          </a:bodyPr>
          <a:lstStyle/>
          <a:p>
            <a:r>
              <a:rPr lang="en-US" sz="1600" dirty="0"/>
              <a:t>NY Times: </a:t>
            </a:r>
            <a:r>
              <a:rPr lang="en-US" dirty="0">
                <a:solidFill>
                  <a:srgbClr val="C00000"/>
                </a:solidFill>
              </a:rPr>
              <a:t>1634</a:t>
            </a:r>
            <a:endParaRPr lang="en-US" sz="1600" dirty="0">
              <a:solidFill>
                <a:srgbClr val="C00000"/>
              </a:solidFill>
            </a:endParaRPr>
          </a:p>
        </p:txBody>
      </p:sp>
      <p:sp>
        <p:nvSpPr>
          <p:cNvPr id="122" name="TextBox 121">
            <a:extLst>
              <a:ext uri="{FF2B5EF4-FFF2-40B4-BE49-F238E27FC236}">
                <a16:creationId xmlns:a16="http://schemas.microsoft.com/office/drawing/2014/main" id="{3A0EC18F-F5A0-8D4C-B18A-FC1AADC91C63}"/>
              </a:ext>
            </a:extLst>
          </p:cNvPr>
          <p:cNvSpPr txBox="1"/>
          <p:nvPr/>
        </p:nvSpPr>
        <p:spPr>
          <a:xfrm>
            <a:off x="9226009" y="5181600"/>
            <a:ext cx="2864887" cy="369332"/>
          </a:xfrm>
          <a:prstGeom prst="rect">
            <a:avLst/>
          </a:prstGeom>
          <a:noFill/>
        </p:spPr>
        <p:txBody>
          <a:bodyPr wrap="none" rtlCol="0">
            <a:spAutoFit/>
          </a:bodyPr>
          <a:lstStyle/>
          <a:p>
            <a:r>
              <a:rPr lang="en-US" dirty="0">
                <a:solidFill>
                  <a:srgbClr val="7030A0"/>
                </a:solidFill>
              </a:rPr>
              <a:t>7493</a:t>
            </a:r>
            <a:r>
              <a:rPr lang="en-US" sz="1600" dirty="0"/>
              <a:t>: NY Times sports, 2/15/22</a:t>
            </a:r>
          </a:p>
        </p:txBody>
      </p:sp>
      <p:sp>
        <p:nvSpPr>
          <p:cNvPr id="177" name="TextBox 176">
            <a:extLst>
              <a:ext uri="{FF2B5EF4-FFF2-40B4-BE49-F238E27FC236}">
                <a16:creationId xmlns:a16="http://schemas.microsoft.com/office/drawing/2014/main" id="{B147FEBB-BA88-3245-B4BC-E35B47ACD891}"/>
              </a:ext>
            </a:extLst>
          </p:cNvPr>
          <p:cNvSpPr txBox="1"/>
          <p:nvPr/>
        </p:nvSpPr>
        <p:spPr>
          <a:xfrm>
            <a:off x="4660900" y="6121400"/>
            <a:ext cx="1085554" cy="369332"/>
          </a:xfrm>
          <a:prstGeom prst="rect">
            <a:avLst/>
          </a:prstGeom>
          <a:noFill/>
        </p:spPr>
        <p:txBody>
          <a:bodyPr wrap="none" rtlCol="0">
            <a:spAutoFit/>
          </a:bodyPr>
          <a:lstStyle/>
          <a:p>
            <a:r>
              <a:rPr lang="en-US" sz="1600" dirty="0" err="1"/>
              <a:t>AdX</a:t>
            </a:r>
            <a:r>
              <a:rPr lang="en-US" sz="1600" dirty="0"/>
              <a:t>: </a:t>
            </a:r>
            <a:r>
              <a:rPr lang="en-US" dirty="0">
                <a:solidFill>
                  <a:srgbClr val="7030A0"/>
                </a:solidFill>
              </a:rPr>
              <a:t>7493</a:t>
            </a:r>
            <a:endParaRPr lang="en-US" sz="1600" dirty="0">
              <a:solidFill>
                <a:srgbClr val="7030A0"/>
              </a:solidFill>
            </a:endParaRPr>
          </a:p>
        </p:txBody>
      </p:sp>
      <p:grpSp>
        <p:nvGrpSpPr>
          <p:cNvPr id="120" name="Group 57">
            <a:extLst>
              <a:ext uri="{FF2B5EF4-FFF2-40B4-BE49-F238E27FC236}">
                <a16:creationId xmlns:a16="http://schemas.microsoft.com/office/drawing/2014/main" id="{80B9D75A-D707-8E43-938E-72AADC7EE81A}"/>
              </a:ext>
            </a:extLst>
          </p:cNvPr>
          <p:cNvGrpSpPr>
            <a:grpSpLocks/>
          </p:cNvGrpSpPr>
          <p:nvPr/>
        </p:nvGrpSpPr>
        <p:grpSpPr bwMode="auto">
          <a:xfrm>
            <a:off x="2478314" y="1935843"/>
            <a:ext cx="519313" cy="1096646"/>
            <a:chOff x="4140" y="429"/>
            <a:chExt cx="1425" cy="2396"/>
          </a:xfrm>
        </p:grpSpPr>
        <p:sp>
          <p:nvSpPr>
            <p:cNvPr id="121" name="Freeform 58">
              <a:extLst>
                <a:ext uri="{FF2B5EF4-FFF2-40B4-BE49-F238E27FC236}">
                  <a16:creationId xmlns:a16="http://schemas.microsoft.com/office/drawing/2014/main" id="{7CF0D145-247E-524F-80BB-FAB3C9AA22EF}"/>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4" name="Rectangle 59">
              <a:extLst>
                <a:ext uri="{FF2B5EF4-FFF2-40B4-BE49-F238E27FC236}">
                  <a16:creationId xmlns:a16="http://schemas.microsoft.com/office/drawing/2014/main" id="{B069F6D1-4A45-3B45-83E0-57ADBD28A20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25" name="Freeform 60">
              <a:extLst>
                <a:ext uri="{FF2B5EF4-FFF2-40B4-BE49-F238E27FC236}">
                  <a16:creationId xmlns:a16="http://schemas.microsoft.com/office/drawing/2014/main" id="{00EF2C13-EA34-614D-8589-6AD24A510BA7}"/>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6" name="Freeform 61">
              <a:extLst>
                <a:ext uri="{FF2B5EF4-FFF2-40B4-BE49-F238E27FC236}">
                  <a16:creationId xmlns:a16="http://schemas.microsoft.com/office/drawing/2014/main" id="{D8BEAA98-B184-5A41-899C-24A3499EF8EF}"/>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7" name="Rectangle 62">
              <a:extLst>
                <a:ext uri="{FF2B5EF4-FFF2-40B4-BE49-F238E27FC236}">
                  <a16:creationId xmlns:a16="http://schemas.microsoft.com/office/drawing/2014/main" id="{A5091CCD-EAEC-3F45-8E3A-3EE1D4BCCB0C}"/>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28" name="Group 63">
              <a:extLst>
                <a:ext uri="{FF2B5EF4-FFF2-40B4-BE49-F238E27FC236}">
                  <a16:creationId xmlns:a16="http://schemas.microsoft.com/office/drawing/2014/main" id="{5807BF3F-C3A0-2E46-9ACB-8160305A85A3}"/>
                </a:ext>
              </a:extLst>
            </p:cNvPr>
            <p:cNvGrpSpPr>
              <a:grpSpLocks/>
            </p:cNvGrpSpPr>
            <p:nvPr/>
          </p:nvGrpSpPr>
          <p:grpSpPr bwMode="auto">
            <a:xfrm>
              <a:off x="4749" y="668"/>
              <a:ext cx="581" cy="145"/>
              <a:chOff x="614" y="2568"/>
              <a:chExt cx="725" cy="139"/>
            </a:xfrm>
          </p:grpSpPr>
          <p:sp>
            <p:nvSpPr>
              <p:cNvPr id="183" name="AutoShape 64">
                <a:extLst>
                  <a:ext uri="{FF2B5EF4-FFF2-40B4-BE49-F238E27FC236}">
                    <a16:creationId xmlns:a16="http://schemas.microsoft.com/office/drawing/2014/main" id="{A7AECF6C-C86B-5C4F-A239-BF49C2E89028}"/>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4" name="AutoShape 65">
                <a:extLst>
                  <a:ext uri="{FF2B5EF4-FFF2-40B4-BE49-F238E27FC236}">
                    <a16:creationId xmlns:a16="http://schemas.microsoft.com/office/drawing/2014/main" id="{F16A2EA0-90C8-114E-8082-17259C9482B5}"/>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29" name="Rectangle 66">
              <a:extLst>
                <a:ext uri="{FF2B5EF4-FFF2-40B4-BE49-F238E27FC236}">
                  <a16:creationId xmlns:a16="http://schemas.microsoft.com/office/drawing/2014/main" id="{3A8375E6-EC37-1243-97FB-FE0AF3209023}"/>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31" name="Group 67">
              <a:extLst>
                <a:ext uri="{FF2B5EF4-FFF2-40B4-BE49-F238E27FC236}">
                  <a16:creationId xmlns:a16="http://schemas.microsoft.com/office/drawing/2014/main" id="{3ABEBD29-0886-204E-B875-6CE26C33D4C1}"/>
                </a:ext>
              </a:extLst>
            </p:cNvPr>
            <p:cNvGrpSpPr>
              <a:grpSpLocks/>
            </p:cNvGrpSpPr>
            <p:nvPr/>
          </p:nvGrpSpPr>
          <p:grpSpPr bwMode="auto">
            <a:xfrm>
              <a:off x="4747" y="994"/>
              <a:ext cx="581" cy="134"/>
              <a:chOff x="614" y="2568"/>
              <a:chExt cx="725" cy="139"/>
            </a:xfrm>
          </p:grpSpPr>
          <p:sp>
            <p:nvSpPr>
              <p:cNvPr id="181" name="AutoShape 68">
                <a:extLst>
                  <a:ext uri="{FF2B5EF4-FFF2-40B4-BE49-F238E27FC236}">
                    <a16:creationId xmlns:a16="http://schemas.microsoft.com/office/drawing/2014/main" id="{49E137F3-A6CC-AE40-9B90-B02C6316B300}"/>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2" name="AutoShape 69">
                <a:extLst>
                  <a:ext uri="{FF2B5EF4-FFF2-40B4-BE49-F238E27FC236}">
                    <a16:creationId xmlns:a16="http://schemas.microsoft.com/office/drawing/2014/main" id="{57B56BCC-B2FD-9048-9DD3-92A3AC501F9B}"/>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32" name="Rectangle 70">
              <a:extLst>
                <a:ext uri="{FF2B5EF4-FFF2-40B4-BE49-F238E27FC236}">
                  <a16:creationId xmlns:a16="http://schemas.microsoft.com/office/drawing/2014/main" id="{6B307B68-C234-DF47-81FF-A0D0C80F642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33" name="Rectangle 71">
              <a:extLst>
                <a:ext uri="{FF2B5EF4-FFF2-40B4-BE49-F238E27FC236}">
                  <a16:creationId xmlns:a16="http://schemas.microsoft.com/office/drawing/2014/main" id="{995FC4AA-8787-974F-8D33-03E16EC5AEF7}"/>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37" name="Group 72">
              <a:extLst>
                <a:ext uri="{FF2B5EF4-FFF2-40B4-BE49-F238E27FC236}">
                  <a16:creationId xmlns:a16="http://schemas.microsoft.com/office/drawing/2014/main" id="{FA2AF6E2-6548-EF4F-B726-1227D161FD8D}"/>
                </a:ext>
              </a:extLst>
            </p:cNvPr>
            <p:cNvGrpSpPr>
              <a:grpSpLocks/>
            </p:cNvGrpSpPr>
            <p:nvPr/>
          </p:nvGrpSpPr>
          <p:grpSpPr bwMode="auto">
            <a:xfrm>
              <a:off x="4735" y="1627"/>
              <a:ext cx="582" cy="151"/>
              <a:chOff x="614" y="2568"/>
              <a:chExt cx="725" cy="139"/>
            </a:xfrm>
          </p:grpSpPr>
          <p:sp>
            <p:nvSpPr>
              <p:cNvPr id="179" name="AutoShape 73">
                <a:extLst>
                  <a:ext uri="{FF2B5EF4-FFF2-40B4-BE49-F238E27FC236}">
                    <a16:creationId xmlns:a16="http://schemas.microsoft.com/office/drawing/2014/main" id="{A85BFF85-1162-694B-985B-D53B39D5D5FF}"/>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0" name="AutoShape 74">
                <a:extLst>
                  <a:ext uri="{FF2B5EF4-FFF2-40B4-BE49-F238E27FC236}">
                    <a16:creationId xmlns:a16="http://schemas.microsoft.com/office/drawing/2014/main" id="{EFC82C29-79A9-B644-916D-7FC0EF5202BB}"/>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38" name="Freeform 75">
              <a:extLst>
                <a:ext uri="{FF2B5EF4-FFF2-40B4-BE49-F238E27FC236}">
                  <a16:creationId xmlns:a16="http://schemas.microsoft.com/office/drawing/2014/main" id="{7EC9C461-F150-1240-8D76-558B6B4F602C}"/>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155" name="Group 76">
              <a:extLst>
                <a:ext uri="{FF2B5EF4-FFF2-40B4-BE49-F238E27FC236}">
                  <a16:creationId xmlns:a16="http://schemas.microsoft.com/office/drawing/2014/main" id="{9299AE05-29C3-2844-B1C6-633C7CFFF172}"/>
                </a:ext>
              </a:extLst>
            </p:cNvPr>
            <p:cNvGrpSpPr>
              <a:grpSpLocks/>
            </p:cNvGrpSpPr>
            <p:nvPr/>
          </p:nvGrpSpPr>
          <p:grpSpPr bwMode="auto">
            <a:xfrm>
              <a:off x="4739" y="1327"/>
              <a:ext cx="582" cy="139"/>
              <a:chOff x="614" y="2568"/>
              <a:chExt cx="725" cy="139"/>
            </a:xfrm>
          </p:grpSpPr>
          <p:sp>
            <p:nvSpPr>
              <p:cNvPr id="176" name="AutoShape 77">
                <a:extLst>
                  <a:ext uri="{FF2B5EF4-FFF2-40B4-BE49-F238E27FC236}">
                    <a16:creationId xmlns:a16="http://schemas.microsoft.com/office/drawing/2014/main" id="{06802116-4260-EF43-8FD8-6944FEDDF83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8" name="AutoShape 78">
                <a:extLst>
                  <a:ext uri="{FF2B5EF4-FFF2-40B4-BE49-F238E27FC236}">
                    <a16:creationId xmlns:a16="http://schemas.microsoft.com/office/drawing/2014/main" id="{FD196FB8-2008-F14B-94FF-2664A9A9D40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56" name="Rectangle 79">
              <a:extLst>
                <a:ext uri="{FF2B5EF4-FFF2-40B4-BE49-F238E27FC236}">
                  <a16:creationId xmlns:a16="http://schemas.microsoft.com/office/drawing/2014/main" id="{8D1AEBDE-093D-AB41-9F4B-6395A4767AE2}"/>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57" name="Freeform 80">
              <a:extLst>
                <a:ext uri="{FF2B5EF4-FFF2-40B4-BE49-F238E27FC236}">
                  <a16:creationId xmlns:a16="http://schemas.microsoft.com/office/drawing/2014/main" id="{E3E9A300-9CB6-5642-9423-B3CE2A84C808}"/>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4" name="Freeform 81">
              <a:extLst>
                <a:ext uri="{FF2B5EF4-FFF2-40B4-BE49-F238E27FC236}">
                  <a16:creationId xmlns:a16="http://schemas.microsoft.com/office/drawing/2014/main" id="{61E95673-E276-B54E-8951-E28938049B47}"/>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5" name="Oval 82">
              <a:extLst>
                <a:ext uri="{FF2B5EF4-FFF2-40B4-BE49-F238E27FC236}">
                  <a16:creationId xmlns:a16="http://schemas.microsoft.com/office/drawing/2014/main" id="{9B9B3D7E-A0A9-8C43-A374-55DA4D19FB12}"/>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6" name="Freeform 83">
              <a:extLst>
                <a:ext uri="{FF2B5EF4-FFF2-40B4-BE49-F238E27FC236}">
                  <a16:creationId xmlns:a16="http://schemas.microsoft.com/office/drawing/2014/main" id="{E4ABD20F-89C5-8C46-BFE6-5CA778E2734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7" name="AutoShape 84">
              <a:extLst>
                <a:ext uri="{FF2B5EF4-FFF2-40B4-BE49-F238E27FC236}">
                  <a16:creationId xmlns:a16="http://schemas.microsoft.com/office/drawing/2014/main" id="{ADAAC857-3F17-1A4D-BBD3-254BC3957FE4}"/>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8" name="AutoShape 85">
              <a:extLst>
                <a:ext uri="{FF2B5EF4-FFF2-40B4-BE49-F238E27FC236}">
                  <a16:creationId xmlns:a16="http://schemas.microsoft.com/office/drawing/2014/main" id="{B0B35955-7679-1946-9BAF-3CF60ECC57E0}"/>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9" name="Oval 86">
              <a:extLst>
                <a:ext uri="{FF2B5EF4-FFF2-40B4-BE49-F238E27FC236}">
                  <a16:creationId xmlns:a16="http://schemas.microsoft.com/office/drawing/2014/main" id="{B0EDAF1F-8C77-A745-BA6A-8E3D60BB4526}"/>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0" name="Oval 87">
              <a:extLst>
                <a:ext uri="{FF2B5EF4-FFF2-40B4-BE49-F238E27FC236}">
                  <a16:creationId xmlns:a16="http://schemas.microsoft.com/office/drawing/2014/main" id="{6B44C974-5992-7741-85AD-5B948203A250}"/>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1" name="Oval 88">
              <a:extLst>
                <a:ext uri="{FF2B5EF4-FFF2-40B4-BE49-F238E27FC236}">
                  <a16:creationId xmlns:a16="http://schemas.microsoft.com/office/drawing/2014/main" id="{427659D8-BEE1-CA4D-A8D9-708F2BB9D763}"/>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4" name="Rectangle 89">
              <a:extLst>
                <a:ext uri="{FF2B5EF4-FFF2-40B4-BE49-F238E27FC236}">
                  <a16:creationId xmlns:a16="http://schemas.microsoft.com/office/drawing/2014/main" id="{BA908D21-224A-454D-AE40-AACCE66AFA1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85" name="TextBox 184">
            <a:extLst>
              <a:ext uri="{FF2B5EF4-FFF2-40B4-BE49-F238E27FC236}">
                <a16:creationId xmlns:a16="http://schemas.microsoft.com/office/drawing/2014/main" id="{E9C38943-9B5B-C74A-9AF5-967FC5643352}"/>
              </a:ext>
            </a:extLst>
          </p:cNvPr>
          <p:cNvSpPr txBox="1"/>
          <p:nvPr/>
        </p:nvSpPr>
        <p:spPr>
          <a:xfrm>
            <a:off x="1482271" y="2995386"/>
            <a:ext cx="1428148" cy="523220"/>
          </a:xfrm>
          <a:prstGeom prst="rect">
            <a:avLst/>
          </a:prstGeom>
          <a:noFill/>
        </p:spPr>
        <p:txBody>
          <a:bodyPr wrap="none" rtlCol="0">
            <a:spAutoFit/>
          </a:bodyPr>
          <a:lstStyle/>
          <a:p>
            <a:r>
              <a:rPr lang="en-US" sz="2800" dirty="0" err="1"/>
              <a:t>socks</a:t>
            </a:r>
            <a:r>
              <a:rPr lang="en-US" dirty="0" err="1"/>
              <a:t>.com</a:t>
            </a:r>
            <a:endParaRPr lang="en-US" dirty="0"/>
          </a:p>
        </p:txBody>
      </p:sp>
      <p:pic>
        <p:nvPicPr>
          <p:cNvPr id="2" name="Picture 1">
            <a:extLst>
              <a:ext uri="{FF2B5EF4-FFF2-40B4-BE49-F238E27FC236}">
                <a16:creationId xmlns:a16="http://schemas.microsoft.com/office/drawing/2014/main" id="{3A3EDD2B-FC70-7C4A-89B5-9183AE973DC9}"/>
              </a:ext>
            </a:extLst>
          </p:cNvPr>
          <p:cNvPicPr>
            <a:picLocks noChangeAspect="1"/>
          </p:cNvPicPr>
          <p:nvPr/>
        </p:nvPicPr>
        <p:blipFill>
          <a:blip r:embed="rId6"/>
          <a:stretch>
            <a:fillRect/>
          </a:stretch>
        </p:blipFill>
        <p:spPr>
          <a:xfrm>
            <a:off x="241300" y="1492250"/>
            <a:ext cx="2197100" cy="1572924"/>
          </a:xfrm>
          <a:prstGeom prst="rect">
            <a:avLst/>
          </a:prstGeom>
        </p:spPr>
      </p:pic>
      <p:grpSp>
        <p:nvGrpSpPr>
          <p:cNvPr id="4" name="Group 3">
            <a:extLst>
              <a:ext uri="{FF2B5EF4-FFF2-40B4-BE49-F238E27FC236}">
                <a16:creationId xmlns:a16="http://schemas.microsoft.com/office/drawing/2014/main" id="{A79FB72C-0CE6-6F4A-8318-7BBCBAF80D45}"/>
              </a:ext>
            </a:extLst>
          </p:cNvPr>
          <p:cNvGrpSpPr/>
          <p:nvPr/>
        </p:nvGrpSpPr>
        <p:grpSpPr>
          <a:xfrm>
            <a:off x="2655782" y="3088525"/>
            <a:ext cx="1853925" cy="1453555"/>
            <a:chOff x="2655782" y="3088525"/>
            <a:chExt cx="1853925" cy="1453555"/>
          </a:xfrm>
        </p:grpSpPr>
        <p:grpSp>
          <p:nvGrpSpPr>
            <p:cNvPr id="193" name="Group 192">
              <a:extLst>
                <a:ext uri="{FF2B5EF4-FFF2-40B4-BE49-F238E27FC236}">
                  <a16:creationId xmlns:a16="http://schemas.microsoft.com/office/drawing/2014/main" id="{F0737EF3-88DE-B24C-8B06-2EC1A067E461}"/>
                </a:ext>
              </a:extLst>
            </p:cNvPr>
            <p:cNvGrpSpPr/>
            <p:nvPr/>
          </p:nvGrpSpPr>
          <p:grpSpPr>
            <a:xfrm rot="18353253">
              <a:off x="2896693" y="3474816"/>
              <a:ext cx="826353" cy="1308176"/>
              <a:chOff x="4220856" y="2946324"/>
              <a:chExt cx="826353" cy="1308176"/>
            </a:xfrm>
          </p:grpSpPr>
          <p:grpSp>
            <p:nvGrpSpPr>
              <p:cNvPr id="194" name="Group 193">
                <a:extLst>
                  <a:ext uri="{FF2B5EF4-FFF2-40B4-BE49-F238E27FC236}">
                    <a16:creationId xmlns:a16="http://schemas.microsoft.com/office/drawing/2014/main" id="{FA1C25C4-6393-2D45-A39C-53270B6CDDB6}"/>
                  </a:ext>
                </a:extLst>
              </p:cNvPr>
              <p:cNvGrpSpPr/>
              <p:nvPr/>
            </p:nvGrpSpPr>
            <p:grpSpPr>
              <a:xfrm>
                <a:off x="4673600" y="2946400"/>
                <a:ext cx="373609" cy="1308100"/>
                <a:chOff x="4673600" y="2946400"/>
                <a:chExt cx="373609" cy="1308100"/>
              </a:xfrm>
            </p:grpSpPr>
            <p:cxnSp>
              <p:nvCxnSpPr>
                <p:cNvPr id="196" name="Straight Arrow Connector 195">
                  <a:extLst>
                    <a:ext uri="{FF2B5EF4-FFF2-40B4-BE49-F238E27FC236}">
                      <a16:creationId xmlns:a16="http://schemas.microsoft.com/office/drawing/2014/main" id="{12DCD062-8181-A647-955D-683D45502F6E}"/>
                    </a:ext>
                  </a:extLst>
                </p:cNvPr>
                <p:cNvCxnSpPr>
                  <a:cxnSpLocks/>
                </p:cNvCxnSpPr>
                <p:nvPr/>
              </p:nvCxnSpPr>
              <p:spPr>
                <a:xfrm flipV="1">
                  <a:off x="4851400" y="2946400"/>
                  <a:ext cx="0" cy="130810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97" name="Oval 196">
                  <a:extLst>
                    <a:ext uri="{FF2B5EF4-FFF2-40B4-BE49-F238E27FC236}">
                      <a16:creationId xmlns:a16="http://schemas.microsoft.com/office/drawing/2014/main" id="{3E4A219F-A0E7-8645-8484-086EBA3A6E59}"/>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TextBox 197">
                  <a:extLst>
                    <a:ext uri="{FF2B5EF4-FFF2-40B4-BE49-F238E27FC236}">
                      <a16:creationId xmlns:a16="http://schemas.microsoft.com/office/drawing/2014/main" id="{8E738B55-E22B-3A43-A564-F6EA3FC17C98}"/>
                    </a:ext>
                  </a:extLst>
                </p:cNvPr>
                <p:cNvSpPr txBox="1"/>
                <p:nvPr/>
              </p:nvSpPr>
              <p:spPr>
                <a:xfrm rot="3246747">
                  <a:off x="4711700" y="3429000"/>
                  <a:ext cx="301686" cy="369332"/>
                </a:xfrm>
                <a:prstGeom prst="rect">
                  <a:avLst/>
                </a:prstGeom>
                <a:noFill/>
              </p:spPr>
              <p:txBody>
                <a:bodyPr wrap="none" rtlCol="0">
                  <a:spAutoFit/>
                </a:bodyPr>
                <a:lstStyle/>
                <a:p>
                  <a:r>
                    <a:rPr lang="en-US" dirty="0"/>
                    <a:t>1</a:t>
                  </a:r>
                </a:p>
              </p:txBody>
            </p:sp>
          </p:grpSp>
          <p:sp>
            <p:nvSpPr>
              <p:cNvPr id="195" name="TextBox 194">
                <a:extLst>
                  <a:ext uri="{FF2B5EF4-FFF2-40B4-BE49-F238E27FC236}">
                    <a16:creationId xmlns:a16="http://schemas.microsoft.com/office/drawing/2014/main" id="{1E9006DF-11BD-C547-A32C-1F00EC824547}"/>
                  </a:ext>
                </a:extLst>
              </p:cNvPr>
              <p:cNvSpPr txBox="1"/>
              <p:nvPr/>
            </p:nvSpPr>
            <p:spPr>
              <a:xfrm rot="3246747">
                <a:off x="4123079" y="3044101"/>
                <a:ext cx="736600" cy="541046"/>
              </a:xfrm>
              <a:prstGeom prst="rect">
                <a:avLst/>
              </a:prstGeom>
              <a:noFill/>
            </p:spPr>
            <p:txBody>
              <a:bodyPr wrap="square" rtlCol="0">
                <a:spAutoFit/>
              </a:bodyPr>
              <a:lstStyle/>
              <a:p>
                <a:pPr algn="ctr">
                  <a:lnSpc>
                    <a:spcPct val="80000"/>
                  </a:lnSpc>
                </a:pPr>
                <a:r>
                  <a:rPr lang="en-US" dirty="0"/>
                  <a:t>HTTP GET</a:t>
                </a:r>
              </a:p>
            </p:txBody>
          </p:sp>
        </p:grpSp>
        <p:grpSp>
          <p:nvGrpSpPr>
            <p:cNvPr id="199" name="Group 198">
              <a:extLst>
                <a:ext uri="{FF2B5EF4-FFF2-40B4-BE49-F238E27FC236}">
                  <a16:creationId xmlns:a16="http://schemas.microsoft.com/office/drawing/2014/main" id="{407DB6C2-0CEA-3648-B1B6-77CE57048243}"/>
                </a:ext>
              </a:extLst>
            </p:cNvPr>
            <p:cNvGrpSpPr/>
            <p:nvPr/>
          </p:nvGrpSpPr>
          <p:grpSpPr>
            <a:xfrm rot="18353253">
              <a:off x="3477459" y="2812673"/>
              <a:ext cx="756395" cy="1308100"/>
              <a:chOff x="5143500" y="2959100"/>
              <a:chExt cx="756395" cy="1308100"/>
            </a:xfrm>
          </p:grpSpPr>
          <p:grpSp>
            <p:nvGrpSpPr>
              <p:cNvPr id="200" name="Group 199">
                <a:extLst>
                  <a:ext uri="{FF2B5EF4-FFF2-40B4-BE49-F238E27FC236}">
                    <a16:creationId xmlns:a16="http://schemas.microsoft.com/office/drawing/2014/main" id="{54115DA7-DE3B-4447-845E-235ACC3FAAAA}"/>
                  </a:ext>
                </a:extLst>
              </p:cNvPr>
              <p:cNvGrpSpPr/>
              <p:nvPr/>
            </p:nvGrpSpPr>
            <p:grpSpPr>
              <a:xfrm>
                <a:off x="5143500" y="2959100"/>
                <a:ext cx="373609" cy="1308100"/>
                <a:chOff x="4673600" y="2946400"/>
                <a:chExt cx="373609" cy="1308100"/>
              </a:xfrm>
            </p:grpSpPr>
            <p:cxnSp>
              <p:nvCxnSpPr>
                <p:cNvPr id="202" name="Straight Arrow Connector 201">
                  <a:extLst>
                    <a:ext uri="{FF2B5EF4-FFF2-40B4-BE49-F238E27FC236}">
                      <a16:creationId xmlns:a16="http://schemas.microsoft.com/office/drawing/2014/main" id="{F9E6592C-CDC7-B141-8823-F0A2C3118C37}"/>
                    </a:ext>
                  </a:extLst>
                </p:cNvPr>
                <p:cNvCxnSpPr>
                  <a:cxnSpLocks/>
                </p:cNvCxnSpPr>
                <p:nvPr/>
              </p:nvCxnSpPr>
              <p:spPr>
                <a:xfrm flipV="1">
                  <a:off x="4851400" y="2946400"/>
                  <a:ext cx="0" cy="130810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03" name="Oval 202">
                  <a:extLst>
                    <a:ext uri="{FF2B5EF4-FFF2-40B4-BE49-F238E27FC236}">
                      <a16:creationId xmlns:a16="http://schemas.microsoft.com/office/drawing/2014/main" id="{0DE26BA7-BAE1-8A4D-B468-465A4FCB9C96}"/>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TextBox 203">
                  <a:extLst>
                    <a:ext uri="{FF2B5EF4-FFF2-40B4-BE49-F238E27FC236}">
                      <a16:creationId xmlns:a16="http://schemas.microsoft.com/office/drawing/2014/main" id="{D694AEC2-DCB9-F84B-AD91-BF0427B65907}"/>
                    </a:ext>
                  </a:extLst>
                </p:cNvPr>
                <p:cNvSpPr txBox="1"/>
                <p:nvPr/>
              </p:nvSpPr>
              <p:spPr>
                <a:xfrm rot="3246747">
                  <a:off x="4711700" y="3429000"/>
                  <a:ext cx="301686" cy="369332"/>
                </a:xfrm>
                <a:prstGeom prst="rect">
                  <a:avLst/>
                </a:prstGeom>
                <a:noFill/>
              </p:spPr>
              <p:txBody>
                <a:bodyPr wrap="none" rtlCol="0">
                  <a:spAutoFit/>
                </a:bodyPr>
                <a:lstStyle/>
                <a:p>
                  <a:r>
                    <a:rPr lang="en-US" dirty="0"/>
                    <a:t>2</a:t>
                  </a:r>
                </a:p>
              </p:txBody>
            </p:sp>
          </p:grpSp>
          <p:sp>
            <p:nvSpPr>
              <p:cNvPr id="201" name="TextBox 200">
                <a:extLst>
                  <a:ext uri="{FF2B5EF4-FFF2-40B4-BE49-F238E27FC236}">
                    <a16:creationId xmlns:a16="http://schemas.microsoft.com/office/drawing/2014/main" id="{0DED2786-F044-3447-B63A-D53A273462BC}"/>
                  </a:ext>
                </a:extLst>
              </p:cNvPr>
              <p:cNvSpPr txBox="1"/>
              <p:nvPr/>
            </p:nvSpPr>
            <p:spPr>
              <a:xfrm rot="3077103">
                <a:off x="5261072" y="3063392"/>
                <a:ext cx="736600" cy="541046"/>
              </a:xfrm>
              <a:prstGeom prst="rect">
                <a:avLst/>
              </a:prstGeom>
              <a:noFill/>
            </p:spPr>
            <p:txBody>
              <a:bodyPr wrap="square" rtlCol="0">
                <a:spAutoFit/>
              </a:bodyPr>
              <a:lstStyle/>
              <a:p>
                <a:pPr algn="ctr">
                  <a:lnSpc>
                    <a:spcPct val="80000"/>
                  </a:lnSpc>
                </a:pPr>
                <a:r>
                  <a:rPr lang="en-US" dirty="0"/>
                  <a:t>HTTP reply</a:t>
                </a:r>
              </a:p>
            </p:txBody>
          </p:sp>
        </p:grpSp>
      </p:grpSp>
      <p:grpSp>
        <p:nvGrpSpPr>
          <p:cNvPr id="205" name="Group 204">
            <a:extLst>
              <a:ext uri="{FF2B5EF4-FFF2-40B4-BE49-F238E27FC236}">
                <a16:creationId xmlns:a16="http://schemas.microsoft.com/office/drawing/2014/main" id="{154A1081-6C53-E145-BDD1-3FA5A22FACF9}"/>
              </a:ext>
            </a:extLst>
          </p:cNvPr>
          <p:cNvGrpSpPr/>
          <p:nvPr/>
        </p:nvGrpSpPr>
        <p:grpSpPr>
          <a:xfrm>
            <a:off x="5130800" y="4368800"/>
            <a:ext cx="3136900" cy="890032"/>
            <a:chOff x="5461000" y="4394200"/>
            <a:chExt cx="3136900" cy="890032"/>
          </a:xfrm>
        </p:grpSpPr>
        <p:grpSp>
          <p:nvGrpSpPr>
            <p:cNvPr id="206" name="Group 205">
              <a:extLst>
                <a:ext uri="{FF2B5EF4-FFF2-40B4-BE49-F238E27FC236}">
                  <a16:creationId xmlns:a16="http://schemas.microsoft.com/office/drawing/2014/main" id="{6E0A9E9E-A06F-CB45-B0B3-17C467D78C53}"/>
                </a:ext>
              </a:extLst>
            </p:cNvPr>
            <p:cNvGrpSpPr/>
            <p:nvPr/>
          </p:nvGrpSpPr>
          <p:grpSpPr>
            <a:xfrm>
              <a:off x="6261100" y="4914900"/>
              <a:ext cx="1854200" cy="369332"/>
              <a:chOff x="3721100" y="3429000"/>
              <a:chExt cx="1854200" cy="369332"/>
            </a:xfrm>
          </p:grpSpPr>
          <p:cxnSp>
            <p:nvCxnSpPr>
              <p:cNvPr id="210" name="Straight Arrow Connector 209">
                <a:extLst>
                  <a:ext uri="{FF2B5EF4-FFF2-40B4-BE49-F238E27FC236}">
                    <a16:creationId xmlns:a16="http://schemas.microsoft.com/office/drawing/2014/main" id="{3F23167E-A119-EC4E-B146-6F516A8086E3}"/>
                  </a:ext>
                </a:extLst>
              </p:cNvPr>
              <p:cNvCxnSpPr>
                <a:cxnSpLocks/>
              </p:cNvCxnSpPr>
              <p:nvPr/>
            </p:nvCxnSpPr>
            <p:spPr>
              <a:xfrm>
                <a:off x="3721100" y="3594100"/>
                <a:ext cx="1854200" cy="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211" name="Oval 210">
                <a:extLst>
                  <a:ext uri="{FF2B5EF4-FFF2-40B4-BE49-F238E27FC236}">
                    <a16:creationId xmlns:a16="http://schemas.microsoft.com/office/drawing/2014/main" id="{C4353B75-74F1-0C48-B057-0887FAA78A74}"/>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TextBox 211">
                <a:extLst>
                  <a:ext uri="{FF2B5EF4-FFF2-40B4-BE49-F238E27FC236}">
                    <a16:creationId xmlns:a16="http://schemas.microsoft.com/office/drawing/2014/main" id="{7D88345D-2B6C-F447-AAFA-9A1065757E2F}"/>
                  </a:ext>
                </a:extLst>
              </p:cNvPr>
              <p:cNvSpPr txBox="1"/>
              <p:nvPr/>
            </p:nvSpPr>
            <p:spPr>
              <a:xfrm>
                <a:off x="4686300" y="3429000"/>
                <a:ext cx="301686" cy="369332"/>
              </a:xfrm>
              <a:prstGeom prst="rect">
                <a:avLst/>
              </a:prstGeom>
              <a:noFill/>
            </p:spPr>
            <p:txBody>
              <a:bodyPr wrap="none" rtlCol="0">
                <a:spAutoFit/>
              </a:bodyPr>
              <a:lstStyle/>
              <a:p>
                <a:r>
                  <a:rPr lang="en-US" dirty="0"/>
                  <a:t>4</a:t>
                </a:r>
              </a:p>
            </p:txBody>
          </p:sp>
        </p:grpSp>
        <p:grpSp>
          <p:nvGrpSpPr>
            <p:cNvPr id="207" name="Group 206">
              <a:extLst>
                <a:ext uri="{FF2B5EF4-FFF2-40B4-BE49-F238E27FC236}">
                  <a16:creationId xmlns:a16="http://schemas.microsoft.com/office/drawing/2014/main" id="{FD4BFC66-485F-2147-A211-2CAC1D00C204}"/>
                </a:ext>
              </a:extLst>
            </p:cNvPr>
            <p:cNvGrpSpPr/>
            <p:nvPr/>
          </p:nvGrpSpPr>
          <p:grpSpPr>
            <a:xfrm>
              <a:off x="5461000" y="4394200"/>
              <a:ext cx="3136900" cy="535548"/>
              <a:chOff x="6299200" y="3035300"/>
              <a:chExt cx="3136900" cy="535548"/>
            </a:xfrm>
          </p:grpSpPr>
          <p:sp>
            <p:nvSpPr>
              <p:cNvPr id="208" name="TextBox 207">
                <a:extLst>
                  <a:ext uri="{FF2B5EF4-FFF2-40B4-BE49-F238E27FC236}">
                    <a16:creationId xmlns:a16="http://schemas.microsoft.com/office/drawing/2014/main" id="{6D133E31-40C7-874C-B037-5CF94EEA15C1}"/>
                  </a:ext>
                </a:extLst>
              </p:cNvPr>
              <p:cNvSpPr txBox="1"/>
              <p:nvPr/>
            </p:nvSpPr>
            <p:spPr>
              <a:xfrm>
                <a:off x="6299200" y="3035300"/>
                <a:ext cx="1473200" cy="319446"/>
              </a:xfrm>
              <a:prstGeom prst="rect">
                <a:avLst/>
              </a:prstGeom>
              <a:noFill/>
            </p:spPr>
            <p:txBody>
              <a:bodyPr wrap="square" rtlCol="0">
                <a:spAutoFit/>
              </a:bodyPr>
              <a:lstStyle/>
              <a:p>
                <a:pPr algn="ctr">
                  <a:lnSpc>
                    <a:spcPct val="80000"/>
                  </a:lnSpc>
                </a:pPr>
                <a:r>
                  <a:rPr lang="en-US" dirty="0"/>
                  <a:t>HTTP GET</a:t>
                </a:r>
              </a:p>
            </p:txBody>
          </p:sp>
          <p:sp>
            <p:nvSpPr>
              <p:cNvPr id="209" name="TextBox 208">
                <a:extLst>
                  <a:ext uri="{FF2B5EF4-FFF2-40B4-BE49-F238E27FC236}">
                    <a16:creationId xmlns:a16="http://schemas.microsoft.com/office/drawing/2014/main" id="{CCBB6DD5-8489-9846-AEE8-A4EFC46C4CF0}"/>
                  </a:ext>
                </a:extLst>
              </p:cNvPr>
              <p:cNvSpPr txBox="1"/>
              <p:nvPr/>
            </p:nvSpPr>
            <p:spPr>
              <a:xfrm>
                <a:off x="6413500" y="3276600"/>
                <a:ext cx="3022600" cy="294248"/>
              </a:xfrm>
              <a:prstGeom prst="rect">
                <a:avLst/>
              </a:prstGeom>
              <a:noFill/>
            </p:spPr>
            <p:txBody>
              <a:bodyPr wrap="square" rtlCol="0">
                <a:spAutoFit/>
              </a:bodyPr>
              <a:lstStyle/>
              <a:p>
                <a:pPr algn="ctr">
                  <a:lnSpc>
                    <a:spcPct val="80000"/>
                  </a:lnSpc>
                </a:pPr>
                <a:r>
                  <a:rPr lang="en-US" sz="1600" dirty="0" err="1"/>
                  <a:t>Referer</a:t>
                </a:r>
                <a:r>
                  <a:rPr lang="en-US" sz="1600" dirty="0"/>
                  <a:t>: </a:t>
                </a:r>
                <a:r>
                  <a:rPr lang="en-US" sz="1600" dirty="0" err="1"/>
                  <a:t>socks.com</a:t>
                </a:r>
                <a:r>
                  <a:rPr lang="en-US" sz="1600" dirty="0"/>
                  <a:t>, cookie: 7493</a:t>
                </a:r>
                <a:endParaRPr lang="en-US" dirty="0"/>
              </a:p>
            </p:txBody>
          </p:sp>
        </p:grpSp>
      </p:grpSp>
      <p:grpSp>
        <p:nvGrpSpPr>
          <p:cNvPr id="213" name="Group 212">
            <a:extLst>
              <a:ext uri="{FF2B5EF4-FFF2-40B4-BE49-F238E27FC236}">
                <a16:creationId xmlns:a16="http://schemas.microsoft.com/office/drawing/2014/main" id="{52A26446-4AA7-B74D-AACE-7134BEC552EB}"/>
              </a:ext>
            </a:extLst>
          </p:cNvPr>
          <p:cNvGrpSpPr/>
          <p:nvPr/>
        </p:nvGrpSpPr>
        <p:grpSpPr>
          <a:xfrm>
            <a:off x="5651500" y="5346700"/>
            <a:ext cx="2641600" cy="840348"/>
            <a:chOff x="6032500" y="5308600"/>
            <a:chExt cx="2641600" cy="840348"/>
          </a:xfrm>
        </p:grpSpPr>
        <p:grpSp>
          <p:nvGrpSpPr>
            <p:cNvPr id="214" name="Group 213">
              <a:extLst>
                <a:ext uri="{FF2B5EF4-FFF2-40B4-BE49-F238E27FC236}">
                  <a16:creationId xmlns:a16="http://schemas.microsoft.com/office/drawing/2014/main" id="{29498B2A-276E-DC44-BBE4-90FD27C63891}"/>
                </a:ext>
              </a:extLst>
            </p:cNvPr>
            <p:cNvGrpSpPr/>
            <p:nvPr/>
          </p:nvGrpSpPr>
          <p:grpSpPr>
            <a:xfrm>
              <a:off x="6273800" y="5308600"/>
              <a:ext cx="1841500" cy="369332"/>
              <a:chOff x="3721100" y="3429000"/>
              <a:chExt cx="1841500" cy="369332"/>
            </a:xfrm>
          </p:grpSpPr>
          <p:cxnSp>
            <p:nvCxnSpPr>
              <p:cNvPr id="218" name="Straight Arrow Connector 217">
                <a:extLst>
                  <a:ext uri="{FF2B5EF4-FFF2-40B4-BE49-F238E27FC236}">
                    <a16:creationId xmlns:a16="http://schemas.microsoft.com/office/drawing/2014/main" id="{AEE3B8A3-63AD-A948-AAE1-A57FF9C587D6}"/>
                  </a:ext>
                </a:extLst>
              </p:cNvPr>
              <p:cNvCxnSpPr>
                <a:cxnSpLocks/>
              </p:cNvCxnSpPr>
              <p:nvPr/>
            </p:nvCxnSpPr>
            <p:spPr>
              <a:xfrm>
                <a:off x="3721100" y="3594100"/>
                <a:ext cx="1841500" cy="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9" name="Oval 218">
                <a:extLst>
                  <a:ext uri="{FF2B5EF4-FFF2-40B4-BE49-F238E27FC236}">
                    <a16:creationId xmlns:a16="http://schemas.microsoft.com/office/drawing/2014/main" id="{4E74045F-FC9E-C748-9CF5-2D715A8ECF5F}"/>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TextBox 219">
                <a:extLst>
                  <a:ext uri="{FF2B5EF4-FFF2-40B4-BE49-F238E27FC236}">
                    <a16:creationId xmlns:a16="http://schemas.microsoft.com/office/drawing/2014/main" id="{DB50E822-27A5-7D49-BF52-0C0C70B85C66}"/>
                  </a:ext>
                </a:extLst>
              </p:cNvPr>
              <p:cNvSpPr txBox="1"/>
              <p:nvPr/>
            </p:nvSpPr>
            <p:spPr>
              <a:xfrm>
                <a:off x="4686300" y="3429000"/>
                <a:ext cx="301686" cy="369332"/>
              </a:xfrm>
              <a:prstGeom prst="rect">
                <a:avLst/>
              </a:prstGeom>
              <a:noFill/>
            </p:spPr>
            <p:txBody>
              <a:bodyPr wrap="none" rtlCol="0">
                <a:spAutoFit/>
              </a:bodyPr>
              <a:lstStyle/>
              <a:p>
                <a:r>
                  <a:rPr lang="en-US" dirty="0"/>
                  <a:t>5</a:t>
                </a:r>
              </a:p>
            </p:txBody>
          </p:sp>
        </p:grpSp>
        <p:grpSp>
          <p:nvGrpSpPr>
            <p:cNvPr id="215" name="Group 214">
              <a:extLst>
                <a:ext uri="{FF2B5EF4-FFF2-40B4-BE49-F238E27FC236}">
                  <a16:creationId xmlns:a16="http://schemas.microsoft.com/office/drawing/2014/main" id="{004A4CDB-638B-244C-BB86-A5BEFC684334}"/>
                </a:ext>
              </a:extLst>
            </p:cNvPr>
            <p:cNvGrpSpPr/>
            <p:nvPr/>
          </p:nvGrpSpPr>
          <p:grpSpPr>
            <a:xfrm>
              <a:off x="6032500" y="5600700"/>
              <a:ext cx="2641600" cy="548248"/>
              <a:chOff x="6680200" y="3187700"/>
              <a:chExt cx="2641600" cy="548248"/>
            </a:xfrm>
          </p:grpSpPr>
          <p:sp>
            <p:nvSpPr>
              <p:cNvPr id="216" name="TextBox 215">
                <a:extLst>
                  <a:ext uri="{FF2B5EF4-FFF2-40B4-BE49-F238E27FC236}">
                    <a16:creationId xmlns:a16="http://schemas.microsoft.com/office/drawing/2014/main" id="{D4ADF513-A7C3-0143-9B0C-2D1C1BD238A3}"/>
                  </a:ext>
                </a:extLst>
              </p:cNvPr>
              <p:cNvSpPr txBox="1"/>
              <p:nvPr/>
            </p:nvSpPr>
            <p:spPr>
              <a:xfrm>
                <a:off x="6680200" y="3187700"/>
                <a:ext cx="1473200" cy="319446"/>
              </a:xfrm>
              <a:prstGeom prst="rect">
                <a:avLst/>
              </a:prstGeom>
              <a:noFill/>
            </p:spPr>
            <p:txBody>
              <a:bodyPr wrap="square" rtlCol="0">
                <a:spAutoFit/>
              </a:bodyPr>
              <a:lstStyle/>
              <a:p>
                <a:pPr algn="ctr">
                  <a:lnSpc>
                    <a:spcPct val="80000"/>
                  </a:lnSpc>
                </a:pPr>
                <a:r>
                  <a:rPr lang="en-US" dirty="0"/>
                  <a:t>HTTP reply</a:t>
                </a:r>
              </a:p>
            </p:txBody>
          </p:sp>
          <p:sp>
            <p:nvSpPr>
              <p:cNvPr id="217" name="TextBox 216">
                <a:extLst>
                  <a:ext uri="{FF2B5EF4-FFF2-40B4-BE49-F238E27FC236}">
                    <a16:creationId xmlns:a16="http://schemas.microsoft.com/office/drawing/2014/main" id="{4A2FC18F-0291-6D46-A3C7-EB72BDA4044F}"/>
                  </a:ext>
                </a:extLst>
              </p:cNvPr>
              <p:cNvSpPr txBox="1"/>
              <p:nvPr/>
            </p:nvSpPr>
            <p:spPr>
              <a:xfrm>
                <a:off x="6807200" y="3441700"/>
                <a:ext cx="2514600" cy="294248"/>
              </a:xfrm>
              <a:prstGeom prst="rect">
                <a:avLst/>
              </a:prstGeom>
              <a:noFill/>
            </p:spPr>
            <p:txBody>
              <a:bodyPr wrap="square" rtlCol="0">
                <a:spAutoFit/>
              </a:bodyPr>
              <a:lstStyle/>
              <a:p>
                <a:pPr>
                  <a:lnSpc>
                    <a:spcPct val="80000"/>
                  </a:lnSpc>
                </a:pPr>
                <a:r>
                  <a:rPr lang="en-US" sz="1600" dirty="0"/>
                  <a:t>Set cookie: </a:t>
                </a:r>
                <a:r>
                  <a:rPr lang="en-US" sz="1600" dirty="0">
                    <a:solidFill>
                      <a:srgbClr val="7030A0"/>
                    </a:solidFill>
                  </a:rPr>
                  <a:t>7493</a:t>
                </a:r>
                <a:endParaRPr lang="en-US" dirty="0">
                  <a:solidFill>
                    <a:srgbClr val="7030A0"/>
                  </a:solidFill>
                </a:endParaRPr>
              </a:p>
            </p:txBody>
          </p:sp>
        </p:grpSp>
      </p:grpSp>
      <p:sp>
        <p:nvSpPr>
          <p:cNvPr id="221" name="TextBox 220">
            <a:extLst>
              <a:ext uri="{FF2B5EF4-FFF2-40B4-BE49-F238E27FC236}">
                <a16:creationId xmlns:a16="http://schemas.microsoft.com/office/drawing/2014/main" id="{DE7219FE-2D26-9D42-AE4E-0D7F7B3AF5E9}"/>
              </a:ext>
            </a:extLst>
          </p:cNvPr>
          <p:cNvSpPr txBox="1"/>
          <p:nvPr/>
        </p:nvSpPr>
        <p:spPr>
          <a:xfrm>
            <a:off x="9238709" y="5397500"/>
            <a:ext cx="2385140" cy="369332"/>
          </a:xfrm>
          <a:prstGeom prst="rect">
            <a:avLst/>
          </a:prstGeom>
          <a:noFill/>
        </p:spPr>
        <p:txBody>
          <a:bodyPr wrap="none" rtlCol="0">
            <a:spAutoFit/>
          </a:bodyPr>
          <a:lstStyle/>
          <a:p>
            <a:r>
              <a:rPr lang="en-US" dirty="0">
                <a:solidFill>
                  <a:srgbClr val="7030A0"/>
                </a:solidFill>
              </a:rPr>
              <a:t>7493</a:t>
            </a:r>
            <a:r>
              <a:rPr lang="en-US" sz="1600" dirty="0"/>
              <a:t>: </a:t>
            </a:r>
            <a:r>
              <a:rPr lang="en-US" sz="1600" dirty="0" err="1"/>
              <a:t>socks.com</a:t>
            </a:r>
            <a:r>
              <a:rPr lang="en-US" sz="1600" dirty="0"/>
              <a:t>, 2/16/22</a:t>
            </a:r>
          </a:p>
        </p:txBody>
      </p:sp>
      <p:sp>
        <p:nvSpPr>
          <p:cNvPr id="52" name="Rectangle 51">
            <a:extLst>
              <a:ext uri="{FF2B5EF4-FFF2-40B4-BE49-F238E27FC236}">
                <a16:creationId xmlns:a16="http://schemas.microsoft.com/office/drawing/2014/main" id="{87817062-774D-454B-8E37-CAF7A9BA9A3F}"/>
              </a:ext>
            </a:extLst>
          </p:cNvPr>
          <p:cNvSpPr/>
          <p:nvPr/>
        </p:nvSpPr>
        <p:spPr>
          <a:xfrm>
            <a:off x="4216838" y="1104901"/>
            <a:ext cx="4737100" cy="1828800"/>
          </a:xfrm>
          <a:prstGeom prst="rect">
            <a:avLst/>
          </a:prstGeom>
          <a:solidFill>
            <a:schemeClr val="bg1">
              <a:alpha val="6708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406CAEE-15FB-EE40-8BF7-814EA1DACBFC}"/>
              </a:ext>
            </a:extLst>
          </p:cNvPr>
          <p:cNvSpPr txBox="1"/>
          <p:nvPr/>
        </p:nvSpPr>
        <p:spPr>
          <a:xfrm>
            <a:off x="7973060" y="2425700"/>
            <a:ext cx="3886201" cy="2000548"/>
          </a:xfrm>
          <a:prstGeom prst="rect">
            <a:avLst/>
          </a:prstGeom>
          <a:noFill/>
        </p:spPr>
        <p:txBody>
          <a:bodyPr wrap="square" rtlCol="0">
            <a:spAutoFit/>
          </a:bodyPr>
          <a:lstStyle/>
          <a:p>
            <a:r>
              <a:rPr lang="en-US" sz="2800" dirty="0" err="1"/>
              <a:t>AdX</a:t>
            </a:r>
            <a:r>
              <a:rPr lang="en-US" sz="2800" dirty="0"/>
              <a:t>:</a:t>
            </a:r>
          </a:p>
          <a:p>
            <a:pPr marL="285750" indent="-234950">
              <a:buClr>
                <a:srgbClr val="0E01A0"/>
              </a:buClr>
              <a:buFont typeface="Wingdings" pitchFamily="2" charset="2"/>
              <a:buChar char="§"/>
            </a:pPr>
            <a:r>
              <a:rPr lang="en-US" sz="2400" i="1" dirty="0">
                <a:solidFill>
                  <a:srgbClr val="C00000"/>
                </a:solidFill>
              </a:rPr>
              <a:t>tracks my web browsing </a:t>
            </a:r>
            <a:r>
              <a:rPr lang="en-US" sz="2400" dirty="0"/>
              <a:t>over sites with </a:t>
            </a:r>
            <a:r>
              <a:rPr lang="en-US" sz="2400" dirty="0" err="1"/>
              <a:t>AdX</a:t>
            </a:r>
            <a:r>
              <a:rPr lang="en-US" sz="2400" dirty="0"/>
              <a:t> ads</a:t>
            </a:r>
          </a:p>
          <a:p>
            <a:pPr marL="285750" indent="-234950">
              <a:buClr>
                <a:srgbClr val="0E01A0"/>
              </a:buClr>
              <a:buFont typeface="Wingdings" pitchFamily="2" charset="2"/>
              <a:buChar char="§"/>
            </a:pPr>
            <a:r>
              <a:rPr lang="en-US" sz="2400" dirty="0"/>
              <a:t>can return targeted ads based on browsing history</a:t>
            </a:r>
          </a:p>
        </p:txBody>
      </p:sp>
    </p:spTree>
    <p:extLst>
      <p:ext uri="{BB962C8B-B14F-4D97-AF65-F5344CB8AC3E}">
        <p14:creationId xmlns:p14="http://schemas.microsoft.com/office/powerpoint/2010/main" val="438849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05"/>
                                        </p:tgtEl>
                                        <p:attrNameLst>
                                          <p:attrName>style.visibility</p:attrName>
                                        </p:attrNameLst>
                                      </p:cBhvr>
                                      <p:to>
                                        <p:strVal val="visible"/>
                                      </p:to>
                                    </p:set>
                                    <p:animEffect transition="in" filter="wipe(left)">
                                      <p:cBhvr>
                                        <p:cTn id="12" dur="500"/>
                                        <p:tgtEl>
                                          <p:spTgt spid="205"/>
                                        </p:tgtEl>
                                      </p:cBhvr>
                                    </p:animEffect>
                                  </p:childTnLst>
                                </p:cTn>
                              </p:par>
                              <p:par>
                                <p:cTn id="13" presetID="9" presetClass="exit" presetSubtype="0" fill="hold" nodeType="withEffect">
                                  <p:stCondLst>
                                    <p:cond delay="0"/>
                                  </p:stCondLst>
                                  <p:childTnLst>
                                    <p:animEffect transition="out" filter="dissolv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par>
                          <p:cTn id="16" fill="hold">
                            <p:stCondLst>
                              <p:cond delay="500"/>
                            </p:stCondLst>
                            <p:childTnLst>
                              <p:par>
                                <p:cTn id="17" presetID="9" presetClass="entr" presetSubtype="0" fill="hold" grpId="0" nodeType="afterEffect">
                                  <p:stCondLst>
                                    <p:cond delay="0"/>
                                  </p:stCondLst>
                                  <p:childTnLst>
                                    <p:set>
                                      <p:cBhvr>
                                        <p:cTn id="18" dur="1" fill="hold">
                                          <p:stCondLst>
                                            <p:cond delay="0"/>
                                          </p:stCondLst>
                                        </p:cTn>
                                        <p:tgtEl>
                                          <p:spTgt spid="221"/>
                                        </p:tgtEl>
                                        <p:attrNameLst>
                                          <p:attrName>style.visibility</p:attrName>
                                        </p:attrNameLst>
                                      </p:cBhvr>
                                      <p:to>
                                        <p:strVal val="visible"/>
                                      </p:to>
                                    </p:set>
                                    <p:animEffect transition="in" filter="dissolve">
                                      <p:cBhvr>
                                        <p:cTn id="19" dur="500"/>
                                        <p:tgtEl>
                                          <p:spTgt spid="221"/>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nodeType="clickEffect">
                                  <p:stCondLst>
                                    <p:cond delay="0"/>
                                  </p:stCondLst>
                                  <p:childTnLst>
                                    <p:set>
                                      <p:cBhvr>
                                        <p:cTn id="23" dur="1" fill="hold">
                                          <p:stCondLst>
                                            <p:cond delay="0"/>
                                          </p:stCondLst>
                                        </p:cTn>
                                        <p:tgtEl>
                                          <p:spTgt spid="213"/>
                                        </p:tgtEl>
                                        <p:attrNameLst>
                                          <p:attrName>style.visibility</p:attrName>
                                        </p:attrNameLst>
                                      </p:cBhvr>
                                      <p:to>
                                        <p:strVal val="visible"/>
                                      </p:to>
                                    </p:set>
                                    <p:animEffect transition="in" filter="wipe(right)">
                                      <p:cBhvr>
                                        <p:cTn id="24" dur="500"/>
                                        <p:tgtEl>
                                          <p:spTgt spid="213"/>
                                        </p:tgtEl>
                                      </p:cBhvr>
                                    </p:animEffect>
                                  </p:childTnLst>
                                </p:cTn>
                              </p:par>
                              <p:par>
                                <p:cTn id="25" presetID="9" presetClass="exit" presetSubtype="0" fill="hold" nodeType="withEffect">
                                  <p:stCondLst>
                                    <p:cond delay="0"/>
                                  </p:stCondLst>
                                  <p:childTnLst>
                                    <p:animEffect transition="out" filter="dissolve">
                                      <p:cBhvr>
                                        <p:cTn id="26" dur="500"/>
                                        <p:tgtEl>
                                          <p:spTgt spid="205"/>
                                        </p:tgtEl>
                                      </p:cBhvr>
                                    </p:animEffect>
                                    <p:set>
                                      <p:cBhvr>
                                        <p:cTn id="27" dur="1" fill="hold">
                                          <p:stCondLst>
                                            <p:cond delay="499"/>
                                          </p:stCondLst>
                                        </p:cTn>
                                        <p:tgtEl>
                                          <p:spTgt spid="205"/>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dissolve">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xit" presetSubtype="0" fill="hold" nodeType="clickEffect">
                                  <p:stCondLst>
                                    <p:cond delay="0"/>
                                  </p:stCondLst>
                                  <p:childTnLst>
                                    <p:animEffect transition="out" filter="dissolve">
                                      <p:cBhvr>
                                        <p:cTn id="36" dur="500"/>
                                        <p:tgtEl>
                                          <p:spTgt spid="213"/>
                                        </p:tgtEl>
                                      </p:cBhvr>
                                    </p:animEffect>
                                    <p:set>
                                      <p:cBhvr>
                                        <p:cTn id="37" dur="1" fill="hold">
                                          <p:stCondLst>
                                            <p:cond delay="499"/>
                                          </p:stCondLst>
                                        </p:cTn>
                                        <p:tgtEl>
                                          <p:spTgt spid="2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140">
            <a:extLst>
              <a:ext uri="{FF2B5EF4-FFF2-40B4-BE49-F238E27FC236}">
                <a16:creationId xmlns:a16="http://schemas.microsoft.com/office/drawing/2014/main" id="{D712CB78-C706-8D45-92DD-C33079FB1C49}"/>
              </a:ext>
            </a:extLst>
          </p:cNvPr>
          <p:cNvGrpSpPr/>
          <p:nvPr/>
        </p:nvGrpSpPr>
        <p:grpSpPr>
          <a:xfrm>
            <a:off x="6946900" y="1524000"/>
            <a:ext cx="711200" cy="1016000"/>
            <a:chOff x="1282700" y="2006600"/>
            <a:chExt cx="2603500" cy="3263900"/>
          </a:xfrm>
        </p:grpSpPr>
        <p:sp>
          <p:nvSpPr>
            <p:cNvPr id="145" name="Rounded Rectangle 144">
              <a:extLst>
                <a:ext uri="{FF2B5EF4-FFF2-40B4-BE49-F238E27FC236}">
                  <a16:creationId xmlns:a16="http://schemas.microsoft.com/office/drawing/2014/main" id="{540E5D60-2630-5C4F-93AA-181EF66F4A05}"/>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ounded Rectangle 145">
              <a:extLst>
                <a:ext uri="{FF2B5EF4-FFF2-40B4-BE49-F238E27FC236}">
                  <a16:creationId xmlns:a16="http://schemas.microsoft.com/office/drawing/2014/main" id="{1B6C9F51-012D-6C41-86DD-D8573774FC76}"/>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ounded Rectangle 146">
              <a:extLst>
                <a:ext uri="{FF2B5EF4-FFF2-40B4-BE49-F238E27FC236}">
                  <a16:creationId xmlns:a16="http://schemas.microsoft.com/office/drawing/2014/main" id="{B551C884-0D90-F941-AF6F-06DF5399CBEF}"/>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02FDD130-6C4C-694D-BE73-6370065D7337}"/>
              </a:ext>
            </a:extLst>
          </p:cNvPr>
          <p:cNvGrpSpPr/>
          <p:nvPr/>
        </p:nvGrpSpPr>
        <p:grpSpPr>
          <a:xfrm>
            <a:off x="4622800" y="5626100"/>
            <a:ext cx="711200" cy="1016000"/>
            <a:chOff x="1282700" y="2006600"/>
            <a:chExt cx="2603500" cy="3263900"/>
          </a:xfrm>
        </p:grpSpPr>
        <p:sp>
          <p:nvSpPr>
            <p:cNvPr id="5" name="Rounded Rectangle 4">
              <a:extLst>
                <a:ext uri="{FF2B5EF4-FFF2-40B4-BE49-F238E27FC236}">
                  <a16:creationId xmlns:a16="http://schemas.microsoft.com/office/drawing/2014/main" id="{7EB869C5-DCEC-4743-B371-441AE269CD39}"/>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ounded Rectangle 134">
              <a:extLst>
                <a:ext uri="{FF2B5EF4-FFF2-40B4-BE49-F238E27FC236}">
                  <a16:creationId xmlns:a16="http://schemas.microsoft.com/office/drawing/2014/main" id="{78526DC0-9AD9-8E49-B598-BE6ECB1A3ADD}"/>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a:extLst>
                <a:ext uri="{FF2B5EF4-FFF2-40B4-BE49-F238E27FC236}">
                  <a16:creationId xmlns:a16="http://schemas.microsoft.com/office/drawing/2014/main" id="{CC925A7C-C818-5C45-B6D1-0A032D437672}"/>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6B051B04-ACBF-DB44-80A7-0D40AAB4EC53}"/>
              </a:ext>
            </a:extLst>
          </p:cNvPr>
          <p:cNvSpPr txBox="1"/>
          <p:nvPr/>
        </p:nvSpPr>
        <p:spPr>
          <a:xfrm>
            <a:off x="360491" y="261258"/>
            <a:ext cx="11068415" cy="769441"/>
          </a:xfrm>
          <a:prstGeom prst="rect">
            <a:avLst/>
          </a:prstGeom>
          <a:noFill/>
        </p:spPr>
        <p:txBody>
          <a:bodyPr wrap="none" rtlCol="0">
            <a:spAutoFit/>
          </a:bodyPr>
          <a:lstStyle/>
          <a:p>
            <a:r>
              <a:rPr lang="en-US" sz="4400" dirty="0">
                <a:solidFill>
                  <a:srgbClr val="0E01A0"/>
                </a:solidFill>
              </a:rPr>
              <a:t>Cookies: </a:t>
            </a:r>
            <a:r>
              <a:rPr lang="en-US" sz="3600" dirty="0">
                <a:solidFill>
                  <a:srgbClr val="0E01A0"/>
                </a:solidFill>
              </a:rPr>
              <a:t>tracking a user’s browsing behavior </a:t>
            </a:r>
            <a:r>
              <a:rPr lang="en-US" sz="2400" dirty="0">
                <a:solidFill>
                  <a:srgbClr val="0E01A0"/>
                </a:solidFill>
              </a:rPr>
              <a:t>(one day later)</a:t>
            </a:r>
            <a:endParaRPr lang="en-US" sz="3600" dirty="0">
              <a:solidFill>
                <a:srgbClr val="0E01A0"/>
              </a:solidFill>
            </a:endParaRPr>
          </a:p>
        </p:txBody>
      </p:sp>
      <p:grpSp>
        <p:nvGrpSpPr>
          <p:cNvPr id="13" name="Group 57">
            <a:extLst>
              <a:ext uri="{FF2B5EF4-FFF2-40B4-BE49-F238E27FC236}">
                <a16:creationId xmlns:a16="http://schemas.microsoft.com/office/drawing/2014/main" id="{C28FCCAF-E5F2-4945-8BC3-5A0D78DCA4B7}"/>
              </a:ext>
            </a:extLst>
          </p:cNvPr>
          <p:cNvGrpSpPr>
            <a:grpSpLocks/>
          </p:cNvGrpSpPr>
          <p:nvPr/>
        </p:nvGrpSpPr>
        <p:grpSpPr bwMode="auto">
          <a:xfrm>
            <a:off x="4421414" y="1364343"/>
            <a:ext cx="519313" cy="1096646"/>
            <a:chOff x="4140" y="429"/>
            <a:chExt cx="1425" cy="2396"/>
          </a:xfrm>
        </p:grpSpPr>
        <p:sp>
          <p:nvSpPr>
            <p:cNvPr id="14" name="Freeform 58">
              <a:extLst>
                <a:ext uri="{FF2B5EF4-FFF2-40B4-BE49-F238E27FC236}">
                  <a16:creationId xmlns:a16="http://schemas.microsoft.com/office/drawing/2014/main" id="{3E0ABDD2-372E-3E4A-B89E-371FFA05F26D}"/>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5" name="Rectangle 59">
              <a:extLst>
                <a:ext uri="{FF2B5EF4-FFF2-40B4-BE49-F238E27FC236}">
                  <a16:creationId xmlns:a16="http://schemas.microsoft.com/office/drawing/2014/main" id="{E0E6AB63-2D8D-FD4A-8D08-0DCE29453826}"/>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 name="Freeform 60">
              <a:extLst>
                <a:ext uri="{FF2B5EF4-FFF2-40B4-BE49-F238E27FC236}">
                  <a16:creationId xmlns:a16="http://schemas.microsoft.com/office/drawing/2014/main" id="{F2DF5CCD-3A3D-8946-BB0F-B72F144D1304}"/>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7" name="Freeform 61">
              <a:extLst>
                <a:ext uri="{FF2B5EF4-FFF2-40B4-BE49-F238E27FC236}">
                  <a16:creationId xmlns:a16="http://schemas.microsoft.com/office/drawing/2014/main" id="{F4AF3F5F-1964-934E-A22C-CAAAC82B89FD}"/>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8" name="Rectangle 62">
              <a:extLst>
                <a:ext uri="{FF2B5EF4-FFF2-40B4-BE49-F238E27FC236}">
                  <a16:creationId xmlns:a16="http://schemas.microsoft.com/office/drawing/2014/main" id="{60DC56E6-B22B-2D4A-A532-797BE2BECEC2}"/>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9" name="Group 63">
              <a:extLst>
                <a:ext uri="{FF2B5EF4-FFF2-40B4-BE49-F238E27FC236}">
                  <a16:creationId xmlns:a16="http://schemas.microsoft.com/office/drawing/2014/main" id="{3F3ABA47-6EE0-1142-9310-EFA5245E70DB}"/>
                </a:ext>
              </a:extLst>
            </p:cNvPr>
            <p:cNvGrpSpPr>
              <a:grpSpLocks/>
            </p:cNvGrpSpPr>
            <p:nvPr/>
          </p:nvGrpSpPr>
          <p:grpSpPr bwMode="auto">
            <a:xfrm>
              <a:off x="4749" y="668"/>
              <a:ext cx="581" cy="145"/>
              <a:chOff x="614" y="2568"/>
              <a:chExt cx="725" cy="139"/>
            </a:xfrm>
          </p:grpSpPr>
          <p:sp>
            <p:nvSpPr>
              <p:cNvPr id="45" name="AutoShape 64">
                <a:extLst>
                  <a:ext uri="{FF2B5EF4-FFF2-40B4-BE49-F238E27FC236}">
                    <a16:creationId xmlns:a16="http://schemas.microsoft.com/office/drawing/2014/main" id="{3EFA4FBC-2313-4A44-9498-E5B0E1F1CB5C}"/>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6" name="AutoShape 65">
                <a:extLst>
                  <a:ext uri="{FF2B5EF4-FFF2-40B4-BE49-F238E27FC236}">
                    <a16:creationId xmlns:a16="http://schemas.microsoft.com/office/drawing/2014/main" id="{53A490A2-F773-064D-9E4E-79006A985BFD}"/>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1" name="Rectangle 66">
              <a:extLst>
                <a:ext uri="{FF2B5EF4-FFF2-40B4-BE49-F238E27FC236}">
                  <a16:creationId xmlns:a16="http://schemas.microsoft.com/office/drawing/2014/main" id="{9B1FF5E8-D30B-2443-8F1C-49E8171DBBA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2" name="Group 67">
              <a:extLst>
                <a:ext uri="{FF2B5EF4-FFF2-40B4-BE49-F238E27FC236}">
                  <a16:creationId xmlns:a16="http://schemas.microsoft.com/office/drawing/2014/main" id="{647CD9E2-B875-D040-B501-259F20276FEE}"/>
                </a:ext>
              </a:extLst>
            </p:cNvPr>
            <p:cNvGrpSpPr>
              <a:grpSpLocks/>
            </p:cNvGrpSpPr>
            <p:nvPr/>
          </p:nvGrpSpPr>
          <p:grpSpPr bwMode="auto">
            <a:xfrm>
              <a:off x="4747" y="994"/>
              <a:ext cx="581" cy="134"/>
              <a:chOff x="614" y="2568"/>
              <a:chExt cx="725" cy="139"/>
            </a:xfrm>
          </p:grpSpPr>
          <p:sp>
            <p:nvSpPr>
              <p:cNvPr id="43" name="AutoShape 68">
                <a:extLst>
                  <a:ext uri="{FF2B5EF4-FFF2-40B4-BE49-F238E27FC236}">
                    <a16:creationId xmlns:a16="http://schemas.microsoft.com/office/drawing/2014/main" id="{8B40E7A0-7F87-CB42-91AF-8495B15D1FE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4" name="AutoShape 69">
                <a:extLst>
                  <a:ext uri="{FF2B5EF4-FFF2-40B4-BE49-F238E27FC236}">
                    <a16:creationId xmlns:a16="http://schemas.microsoft.com/office/drawing/2014/main" id="{E1BA0D48-E378-0841-B21E-B216A3DEBC4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3" name="Rectangle 70">
              <a:extLst>
                <a:ext uri="{FF2B5EF4-FFF2-40B4-BE49-F238E27FC236}">
                  <a16:creationId xmlns:a16="http://schemas.microsoft.com/office/drawing/2014/main" id="{A8FEB5CD-1C02-994C-9CD3-7210669BAB9C}"/>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4" name="Rectangle 71">
              <a:extLst>
                <a:ext uri="{FF2B5EF4-FFF2-40B4-BE49-F238E27FC236}">
                  <a16:creationId xmlns:a16="http://schemas.microsoft.com/office/drawing/2014/main" id="{3F0453AB-5611-FD40-B862-F64CDAA10D8F}"/>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25" name="Group 72">
              <a:extLst>
                <a:ext uri="{FF2B5EF4-FFF2-40B4-BE49-F238E27FC236}">
                  <a16:creationId xmlns:a16="http://schemas.microsoft.com/office/drawing/2014/main" id="{4E495B47-7D7F-AE48-BF68-5F048DC528DC}"/>
                </a:ext>
              </a:extLst>
            </p:cNvPr>
            <p:cNvGrpSpPr>
              <a:grpSpLocks/>
            </p:cNvGrpSpPr>
            <p:nvPr/>
          </p:nvGrpSpPr>
          <p:grpSpPr bwMode="auto">
            <a:xfrm>
              <a:off x="4735" y="1627"/>
              <a:ext cx="582" cy="151"/>
              <a:chOff x="614" y="2568"/>
              <a:chExt cx="725" cy="139"/>
            </a:xfrm>
          </p:grpSpPr>
          <p:sp>
            <p:nvSpPr>
              <p:cNvPr id="41" name="AutoShape 73">
                <a:extLst>
                  <a:ext uri="{FF2B5EF4-FFF2-40B4-BE49-F238E27FC236}">
                    <a16:creationId xmlns:a16="http://schemas.microsoft.com/office/drawing/2014/main" id="{52081D9E-64FD-9241-9EEA-BFC2848F38A4}"/>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2" name="AutoShape 74">
                <a:extLst>
                  <a:ext uri="{FF2B5EF4-FFF2-40B4-BE49-F238E27FC236}">
                    <a16:creationId xmlns:a16="http://schemas.microsoft.com/office/drawing/2014/main" id="{89B07DC2-8E24-B048-B84D-C525C9AA2868}"/>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6" name="Freeform 75">
              <a:extLst>
                <a:ext uri="{FF2B5EF4-FFF2-40B4-BE49-F238E27FC236}">
                  <a16:creationId xmlns:a16="http://schemas.microsoft.com/office/drawing/2014/main" id="{00275AA5-20F4-4B40-8A7B-56C022B44C00}"/>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27" name="Group 76">
              <a:extLst>
                <a:ext uri="{FF2B5EF4-FFF2-40B4-BE49-F238E27FC236}">
                  <a16:creationId xmlns:a16="http://schemas.microsoft.com/office/drawing/2014/main" id="{E089CEBF-EE46-794F-82AC-9A6451034987}"/>
                </a:ext>
              </a:extLst>
            </p:cNvPr>
            <p:cNvGrpSpPr>
              <a:grpSpLocks/>
            </p:cNvGrpSpPr>
            <p:nvPr/>
          </p:nvGrpSpPr>
          <p:grpSpPr bwMode="auto">
            <a:xfrm>
              <a:off x="4739" y="1327"/>
              <a:ext cx="582" cy="139"/>
              <a:chOff x="614" y="2568"/>
              <a:chExt cx="725" cy="139"/>
            </a:xfrm>
          </p:grpSpPr>
          <p:sp>
            <p:nvSpPr>
              <p:cNvPr id="39" name="AutoShape 77">
                <a:extLst>
                  <a:ext uri="{FF2B5EF4-FFF2-40B4-BE49-F238E27FC236}">
                    <a16:creationId xmlns:a16="http://schemas.microsoft.com/office/drawing/2014/main" id="{4DB9DFE4-1869-F54F-9D86-B1C3308910D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40" name="AutoShape 78">
                <a:extLst>
                  <a:ext uri="{FF2B5EF4-FFF2-40B4-BE49-F238E27FC236}">
                    <a16:creationId xmlns:a16="http://schemas.microsoft.com/office/drawing/2014/main" id="{1D4272DE-9783-504C-B24E-985066EBD4C9}"/>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28" name="Rectangle 79">
              <a:extLst>
                <a:ext uri="{FF2B5EF4-FFF2-40B4-BE49-F238E27FC236}">
                  <a16:creationId xmlns:a16="http://schemas.microsoft.com/office/drawing/2014/main" id="{5FE88211-5391-9B42-9155-73A19A273619}"/>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29" name="Freeform 80">
              <a:extLst>
                <a:ext uri="{FF2B5EF4-FFF2-40B4-BE49-F238E27FC236}">
                  <a16:creationId xmlns:a16="http://schemas.microsoft.com/office/drawing/2014/main" id="{05E256D3-88AF-EE40-9D8D-E6162627B75A}"/>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0" name="Freeform 81">
              <a:extLst>
                <a:ext uri="{FF2B5EF4-FFF2-40B4-BE49-F238E27FC236}">
                  <a16:creationId xmlns:a16="http://schemas.microsoft.com/office/drawing/2014/main" id="{2B1E13A7-1340-1449-8740-70AFA3DE6C85}"/>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1" name="Oval 82">
              <a:extLst>
                <a:ext uri="{FF2B5EF4-FFF2-40B4-BE49-F238E27FC236}">
                  <a16:creationId xmlns:a16="http://schemas.microsoft.com/office/drawing/2014/main" id="{DAC0CC86-045F-6F4E-9391-E07245D69893}"/>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2" name="Freeform 83">
              <a:extLst>
                <a:ext uri="{FF2B5EF4-FFF2-40B4-BE49-F238E27FC236}">
                  <a16:creationId xmlns:a16="http://schemas.microsoft.com/office/drawing/2014/main" id="{A27EE01C-A7F3-EB4C-B539-16929E3E83A2}"/>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33" name="AutoShape 84">
              <a:extLst>
                <a:ext uri="{FF2B5EF4-FFF2-40B4-BE49-F238E27FC236}">
                  <a16:creationId xmlns:a16="http://schemas.microsoft.com/office/drawing/2014/main" id="{881A1C8F-54F2-8948-B760-2762B01F479A}"/>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4" name="AutoShape 85">
              <a:extLst>
                <a:ext uri="{FF2B5EF4-FFF2-40B4-BE49-F238E27FC236}">
                  <a16:creationId xmlns:a16="http://schemas.microsoft.com/office/drawing/2014/main" id="{5AE8BE14-C3E6-D84F-A9AC-E4E0F707C933}"/>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5" name="Oval 86">
              <a:extLst>
                <a:ext uri="{FF2B5EF4-FFF2-40B4-BE49-F238E27FC236}">
                  <a16:creationId xmlns:a16="http://schemas.microsoft.com/office/drawing/2014/main" id="{FD11E9D2-4386-FF49-8E96-2E035F92F945}"/>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6" name="Oval 87">
              <a:extLst>
                <a:ext uri="{FF2B5EF4-FFF2-40B4-BE49-F238E27FC236}">
                  <a16:creationId xmlns:a16="http://schemas.microsoft.com/office/drawing/2014/main" id="{A698DF12-44DE-B34A-9F3A-FC02DEBBF9F1}"/>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7" name="Oval 88">
              <a:extLst>
                <a:ext uri="{FF2B5EF4-FFF2-40B4-BE49-F238E27FC236}">
                  <a16:creationId xmlns:a16="http://schemas.microsoft.com/office/drawing/2014/main" id="{C070DEEB-91AB-C142-9143-5974D8EB70A8}"/>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38" name="Rectangle 89">
              <a:extLst>
                <a:ext uri="{FF2B5EF4-FFF2-40B4-BE49-F238E27FC236}">
                  <a16:creationId xmlns:a16="http://schemas.microsoft.com/office/drawing/2014/main" id="{73990BF0-CEC8-384B-BF26-4A0885AAFAC7}"/>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pic>
        <p:nvPicPr>
          <p:cNvPr id="7" name="Picture 6">
            <a:extLst>
              <a:ext uri="{FF2B5EF4-FFF2-40B4-BE49-F238E27FC236}">
                <a16:creationId xmlns:a16="http://schemas.microsoft.com/office/drawing/2014/main" id="{AC613071-8BFC-5349-80C0-9020206375EE}"/>
              </a:ext>
            </a:extLst>
          </p:cNvPr>
          <p:cNvPicPr>
            <a:picLocks noChangeAspect="1"/>
          </p:cNvPicPr>
          <p:nvPr/>
        </p:nvPicPr>
        <p:blipFill>
          <a:blip r:embed="rId3"/>
          <a:stretch>
            <a:fillRect/>
          </a:stretch>
        </p:blipFill>
        <p:spPr>
          <a:xfrm>
            <a:off x="4987471" y="1230461"/>
            <a:ext cx="1797957" cy="1299560"/>
          </a:xfrm>
          <a:prstGeom prst="rect">
            <a:avLst/>
          </a:prstGeom>
        </p:spPr>
      </p:pic>
      <p:grpSp>
        <p:nvGrpSpPr>
          <p:cNvPr id="83" name="Group 57">
            <a:extLst>
              <a:ext uri="{FF2B5EF4-FFF2-40B4-BE49-F238E27FC236}">
                <a16:creationId xmlns:a16="http://schemas.microsoft.com/office/drawing/2014/main" id="{C5D7863B-AD69-FC47-BA2D-38FCE4992417}"/>
              </a:ext>
            </a:extLst>
          </p:cNvPr>
          <p:cNvGrpSpPr>
            <a:grpSpLocks/>
          </p:cNvGrpSpPr>
          <p:nvPr/>
        </p:nvGrpSpPr>
        <p:grpSpPr bwMode="auto">
          <a:xfrm>
            <a:off x="8178799" y="4820558"/>
            <a:ext cx="519313" cy="1096646"/>
            <a:chOff x="4140" y="429"/>
            <a:chExt cx="1425" cy="2396"/>
          </a:xfrm>
        </p:grpSpPr>
        <p:sp>
          <p:nvSpPr>
            <p:cNvPr id="84" name="Freeform 58">
              <a:extLst>
                <a:ext uri="{FF2B5EF4-FFF2-40B4-BE49-F238E27FC236}">
                  <a16:creationId xmlns:a16="http://schemas.microsoft.com/office/drawing/2014/main" id="{49D083FD-79A2-E74D-A776-974520EEA50C}"/>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5" name="Rectangle 59">
              <a:extLst>
                <a:ext uri="{FF2B5EF4-FFF2-40B4-BE49-F238E27FC236}">
                  <a16:creationId xmlns:a16="http://schemas.microsoft.com/office/drawing/2014/main" id="{C160A5F6-4243-0B4D-A694-687DE9C0BAD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86" name="Freeform 60">
              <a:extLst>
                <a:ext uri="{FF2B5EF4-FFF2-40B4-BE49-F238E27FC236}">
                  <a16:creationId xmlns:a16="http://schemas.microsoft.com/office/drawing/2014/main" id="{DCE1287F-730A-864C-AD9E-9FB460287141}"/>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7" name="Freeform 61">
              <a:extLst>
                <a:ext uri="{FF2B5EF4-FFF2-40B4-BE49-F238E27FC236}">
                  <a16:creationId xmlns:a16="http://schemas.microsoft.com/office/drawing/2014/main" id="{1A9CE9AE-3F0C-CB4A-AFB4-667C998F6D05}"/>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8" name="Rectangle 62">
              <a:extLst>
                <a:ext uri="{FF2B5EF4-FFF2-40B4-BE49-F238E27FC236}">
                  <a16:creationId xmlns:a16="http://schemas.microsoft.com/office/drawing/2014/main" id="{01EB0058-0984-934E-8EBD-78F44D93B785}"/>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89" name="Group 63">
              <a:extLst>
                <a:ext uri="{FF2B5EF4-FFF2-40B4-BE49-F238E27FC236}">
                  <a16:creationId xmlns:a16="http://schemas.microsoft.com/office/drawing/2014/main" id="{6DEFB971-8A0D-D54B-BB2F-A5A52EC70DDD}"/>
                </a:ext>
              </a:extLst>
            </p:cNvPr>
            <p:cNvGrpSpPr>
              <a:grpSpLocks/>
            </p:cNvGrpSpPr>
            <p:nvPr/>
          </p:nvGrpSpPr>
          <p:grpSpPr bwMode="auto">
            <a:xfrm>
              <a:off x="4749" y="668"/>
              <a:ext cx="581" cy="145"/>
              <a:chOff x="614" y="2568"/>
              <a:chExt cx="725" cy="139"/>
            </a:xfrm>
          </p:grpSpPr>
          <p:sp>
            <p:nvSpPr>
              <p:cNvPr id="114" name="AutoShape 64">
                <a:extLst>
                  <a:ext uri="{FF2B5EF4-FFF2-40B4-BE49-F238E27FC236}">
                    <a16:creationId xmlns:a16="http://schemas.microsoft.com/office/drawing/2014/main" id="{CB3AB1FF-68E6-B747-BBE7-AB752061332D}"/>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5" name="AutoShape 65">
                <a:extLst>
                  <a:ext uri="{FF2B5EF4-FFF2-40B4-BE49-F238E27FC236}">
                    <a16:creationId xmlns:a16="http://schemas.microsoft.com/office/drawing/2014/main" id="{E93F508C-CA28-204B-8B27-C54D968A705A}"/>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0" name="Rectangle 66">
              <a:extLst>
                <a:ext uri="{FF2B5EF4-FFF2-40B4-BE49-F238E27FC236}">
                  <a16:creationId xmlns:a16="http://schemas.microsoft.com/office/drawing/2014/main" id="{5B1AC563-B14E-A64A-B619-7D4BA2381730}"/>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1" name="Group 67">
              <a:extLst>
                <a:ext uri="{FF2B5EF4-FFF2-40B4-BE49-F238E27FC236}">
                  <a16:creationId xmlns:a16="http://schemas.microsoft.com/office/drawing/2014/main" id="{48FCBC14-90E7-EB46-8ABD-7C73B7251493}"/>
                </a:ext>
              </a:extLst>
            </p:cNvPr>
            <p:cNvGrpSpPr>
              <a:grpSpLocks/>
            </p:cNvGrpSpPr>
            <p:nvPr/>
          </p:nvGrpSpPr>
          <p:grpSpPr bwMode="auto">
            <a:xfrm>
              <a:off x="4747" y="994"/>
              <a:ext cx="581" cy="134"/>
              <a:chOff x="614" y="2568"/>
              <a:chExt cx="725" cy="139"/>
            </a:xfrm>
          </p:grpSpPr>
          <p:sp>
            <p:nvSpPr>
              <p:cNvPr id="112" name="AutoShape 68">
                <a:extLst>
                  <a:ext uri="{FF2B5EF4-FFF2-40B4-BE49-F238E27FC236}">
                    <a16:creationId xmlns:a16="http://schemas.microsoft.com/office/drawing/2014/main" id="{A898FDCB-872C-6440-BCF5-39CC5BB4E22F}"/>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3" name="AutoShape 69">
                <a:extLst>
                  <a:ext uri="{FF2B5EF4-FFF2-40B4-BE49-F238E27FC236}">
                    <a16:creationId xmlns:a16="http://schemas.microsoft.com/office/drawing/2014/main" id="{146DD0F8-ADA8-4F48-B1C0-6C48443ABC84}"/>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2" name="Rectangle 70">
              <a:extLst>
                <a:ext uri="{FF2B5EF4-FFF2-40B4-BE49-F238E27FC236}">
                  <a16:creationId xmlns:a16="http://schemas.microsoft.com/office/drawing/2014/main" id="{AECADF08-F932-F64F-83DE-4FB9C125404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3" name="Rectangle 71">
              <a:extLst>
                <a:ext uri="{FF2B5EF4-FFF2-40B4-BE49-F238E27FC236}">
                  <a16:creationId xmlns:a16="http://schemas.microsoft.com/office/drawing/2014/main" id="{AAB7C3D1-8C2B-BE49-A8B9-C1F76FC88D66}"/>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94" name="Group 72">
              <a:extLst>
                <a:ext uri="{FF2B5EF4-FFF2-40B4-BE49-F238E27FC236}">
                  <a16:creationId xmlns:a16="http://schemas.microsoft.com/office/drawing/2014/main" id="{3DEC4CAB-1840-6D4B-83A5-245A38500CEA}"/>
                </a:ext>
              </a:extLst>
            </p:cNvPr>
            <p:cNvGrpSpPr>
              <a:grpSpLocks/>
            </p:cNvGrpSpPr>
            <p:nvPr/>
          </p:nvGrpSpPr>
          <p:grpSpPr bwMode="auto">
            <a:xfrm>
              <a:off x="4735" y="1627"/>
              <a:ext cx="582" cy="151"/>
              <a:chOff x="614" y="2568"/>
              <a:chExt cx="725" cy="139"/>
            </a:xfrm>
          </p:grpSpPr>
          <p:sp>
            <p:nvSpPr>
              <p:cNvPr id="110" name="AutoShape 73">
                <a:extLst>
                  <a:ext uri="{FF2B5EF4-FFF2-40B4-BE49-F238E27FC236}">
                    <a16:creationId xmlns:a16="http://schemas.microsoft.com/office/drawing/2014/main" id="{A0F018FE-D678-C348-92C8-C541D45EC142}"/>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11" name="AutoShape 74">
                <a:extLst>
                  <a:ext uri="{FF2B5EF4-FFF2-40B4-BE49-F238E27FC236}">
                    <a16:creationId xmlns:a16="http://schemas.microsoft.com/office/drawing/2014/main" id="{438A18AE-96B9-634D-B0C6-94D6136C1BF3}"/>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5" name="Freeform 75">
              <a:extLst>
                <a:ext uri="{FF2B5EF4-FFF2-40B4-BE49-F238E27FC236}">
                  <a16:creationId xmlns:a16="http://schemas.microsoft.com/office/drawing/2014/main" id="{D0CF0AA3-AC56-5B4A-AAB7-C4F4A10396F4}"/>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96" name="Group 76">
              <a:extLst>
                <a:ext uri="{FF2B5EF4-FFF2-40B4-BE49-F238E27FC236}">
                  <a16:creationId xmlns:a16="http://schemas.microsoft.com/office/drawing/2014/main" id="{2F69551B-EBA3-BF40-8C0D-28FC3540F9EA}"/>
                </a:ext>
              </a:extLst>
            </p:cNvPr>
            <p:cNvGrpSpPr>
              <a:grpSpLocks/>
            </p:cNvGrpSpPr>
            <p:nvPr/>
          </p:nvGrpSpPr>
          <p:grpSpPr bwMode="auto">
            <a:xfrm>
              <a:off x="4739" y="1327"/>
              <a:ext cx="582" cy="139"/>
              <a:chOff x="614" y="2568"/>
              <a:chExt cx="725" cy="139"/>
            </a:xfrm>
          </p:grpSpPr>
          <p:sp>
            <p:nvSpPr>
              <p:cNvPr id="108" name="AutoShape 77">
                <a:extLst>
                  <a:ext uri="{FF2B5EF4-FFF2-40B4-BE49-F238E27FC236}">
                    <a16:creationId xmlns:a16="http://schemas.microsoft.com/office/drawing/2014/main" id="{F24A03FE-CC74-2E4C-A1C8-914AEE73C263}"/>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9" name="AutoShape 78">
                <a:extLst>
                  <a:ext uri="{FF2B5EF4-FFF2-40B4-BE49-F238E27FC236}">
                    <a16:creationId xmlns:a16="http://schemas.microsoft.com/office/drawing/2014/main" id="{1A088830-47CE-554E-891D-383BDC7C106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97" name="Rectangle 79">
              <a:extLst>
                <a:ext uri="{FF2B5EF4-FFF2-40B4-BE49-F238E27FC236}">
                  <a16:creationId xmlns:a16="http://schemas.microsoft.com/office/drawing/2014/main" id="{4B8B1DBC-053B-454B-AA6A-93DD7A17D908}"/>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98" name="Freeform 80">
              <a:extLst>
                <a:ext uri="{FF2B5EF4-FFF2-40B4-BE49-F238E27FC236}">
                  <a16:creationId xmlns:a16="http://schemas.microsoft.com/office/drawing/2014/main" id="{0C9C506E-2927-3944-A4CD-50E996AE2C65}"/>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99" name="Freeform 81">
              <a:extLst>
                <a:ext uri="{FF2B5EF4-FFF2-40B4-BE49-F238E27FC236}">
                  <a16:creationId xmlns:a16="http://schemas.microsoft.com/office/drawing/2014/main" id="{EB949747-1183-E946-A591-654096BEA6F8}"/>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0" name="Oval 82">
              <a:extLst>
                <a:ext uri="{FF2B5EF4-FFF2-40B4-BE49-F238E27FC236}">
                  <a16:creationId xmlns:a16="http://schemas.microsoft.com/office/drawing/2014/main" id="{568FECAB-8B6E-D148-BC17-44303ACE0E80}"/>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1" name="Freeform 83">
              <a:extLst>
                <a:ext uri="{FF2B5EF4-FFF2-40B4-BE49-F238E27FC236}">
                  <a16:creationId xmlns:a16="http://schemas.microsoft.com/office/drawing/2014/main" id="{638205AE-B922-264E-A776-6C571A51D02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2" name="AutoShape 84">
              <a:extLst>
                <a:ext uri="{FF2B5EF4-FFF2-40B4-BE49-F238E27FC236}">
                  <a16:creationId xmlns:a16="http://schemas.microsoft.com/office/drawing/2014/main" id="{68D17880-2BFD-AB45-8EE6-655F1EE28CEE}"/>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3" name="AutoShape 85">
              <a:extLst>
                <a:ext uri="{FF2B5EF4-FFF2-40B4-BE49-F238E27FC236}">
                  <a16:creationId xmlns:a16="http://schemas.microsoft.com/office/drawing/2014/main" id="{38FF6123-2AE5-0E4D-9C49-2AB92E459E5B}"/>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4" name="Oval 86">
              <a:extLst>
                <a:ext uri="{FF2B5EF4-FFF2-40B4-BE49-F238E27FC236}">
                  <a16:creationId xmlns:a16="http://schemas.microsoft.com/office/drawing/2014/main" id="{2620EC11-7D22-C94E-A6F0-0BB8CA9093E4}"/>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5" name="Oval 87">
              <a:extLst>
                <a:ext uri="{FF2B5EF4-FFF2-40B4-BE49-F238E27FC236}">
                  <a16:creationId xmlns:a16="http://schemas.microsoft.com/office/drawing/2014/main" id="{DB036E28-4F88-C54A-8239-CB50D9884904}"/>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6" name="Oval 88">
              <a:extLst>
                <a:ext uri="{FF2B5EF4-FFF2-40B4-BE49-F238E27FC236}">
                  <a16:creationId xmlns:a16="http://schemas.microsoft.com/office/drawing/2014/main" id="{B01647CB-6EC4-044F-915F-A65E26069E0E}"/>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07" name="Rectangle 89">
              <a:extLst>
                <a:ext uri="{FF2B5EF4-FFF2-40B4-BE49-F238E27FC236}">
                  <a16:creationId xmlns:a16="http://schemas.microsoft.com/office/drawing/2014/main" id="{45BA2A5E-EE30-C54D-8CAD-2B96D86B04A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grpSp>
        <p:nvGrpSpPr>
          <p:cNvPr id="117" name="Group 116">
            <a:extLst>
              <a:ext uri="{FF2B5EF4-FFF2-40B4-BE49-F238E27FC236}">
                <a16:creationId xmlns:a16="http://schemas.microsoft.com/office/drawing/2014/main" id="{80AEB31E-EE76-584C-AA46-3C2461C3C346}"/>
              </a:ext>
            </a:extLst>
          </p:cNvPr>
          <p:cNvGrpSpPr/>
          <p:nvPr/>
        </p:nvGrpSpPr>
        <p:grpSpPr>
          <a:xfrm>
            <a:off x="3586046" y="4406221"/>
            <a:ext cx="1432267" cy="1301523"/>
            <a:chOff x="2718817" y="3255963"/>
            <a:chExt cx="1432267" cy="1301523"/>
          </a:xfrm>
        </p:grpSpPr>
        <p:grpSp>
          <p:nvGrpSpPr>
            <p:cNvPr id="47" name="Group 90">
              <a:extLst>
                <a:ext uri="{FF2B5EF4-FFF2-40B4-BE49-F238E27FC236}">
                  <a16:creationId xmlns:a16="http://schemas.microsoft.com/office/drawing/2014/main" id="{0E15E389-35EC-4248-8D1B-518B9EAA59B9}"/>
                </a:ext>
              </a:extLst>
            </p:cNvPr>
            <p:cNvGrpSpPr>
              <a:grpSpLocks/>
            </p:cNvGrpSpPr>
            <p:nvPr/>
          </p:nvGrpSpPr>
          <p:grpSpPr bwMode="auto">
            <a:xfrm>
              <a:off x="2718817" y="3255963"/>
              <a:ext cx="1432267" cy="1301523"/>
              <a:chOff x="-44" y="1473"/>
              <a:chExt cx="981" cy="1105"/>
            </a:xfrm>
          </p:grpSpPr>
          <p:pic>
            <p:nvPicPr>
              <p:cNvPr id="48" name="Picture 91" descr="desktop_computer_stylized_medium">
                <a:extLst>
                  <a:ext uri="{FF2B5EF4-FFF2-40B4-BE49-F238E27FC236}">
                    <a16:creationId xmlns:a16="http://schemas.microsoft.com/office/drawing/2014/main" id="{8461BC4D-1645-F749-AC4B-1926BA94D0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Freeform 92">
                <a:extLst>
                  <a:ext uri="{FF2B5EF4-FFF2-40B4-BE49-F238E27FC236}">
                    <a16:creationId xmlns:a16="http://schemas.microsoft.com/office/drawing/2014/main" id="{ECE33066-562B-D24D-90DD-9F2C4CD1BA2F}"/>
                  </a:ext>
                </a:extLst>
              </p:cNvPr>
              <p:cNvSpPr>
                <a:spLocks/>
              </p:cNvSpPr>
              <p:nvPr/>
            </p:nvSpPr>
            <p:spPr bwMode="auto">
              <a:xfrm flipH="1">
                <a:off x="374" y="1579"/>
                <a:ext cx="477" cy="506"/>
              </a:xfrm>
              <a:custGeom>
                <a:avLst/>
                <a:gdLst>
                  <a:gd name="T0" fmla="*/ 0 w 356"/>
                  <a:gd name="T1" fmla="*/ 0 h 368"/>
                  <a:gd name="T2" fmla="*/ 7497 w 356"/>
                  <a:gd name="T3" fmla="*/ 469 h 368"/>
                  <a:gd name="T4" fmla="*/ 8894 w 356"/>
                  <a:gd name="T5" fmla="*/ 9780 h 368"/>
                  <a:gd name="T6" fmla="*/ 1960 w 356"/>
                  <a:gd name="T7" fmla="*/ 12231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pic>
          <p:nvPicPr>
            <p:cNvPr id="116" name="Picture 115" descr="Icon&#10;&#10;Description automatically generated">
              <a:extLst>
                <a:ext uri="{FF2B5EF4-FFF2-40B4-BE49-F238E27FC236}">
                  <a16:creationId xmlns:a16="http://schemas.microsoft.com/office/drawing/2014/main" id="{34042089-BE33-B14C-9A59-7A6138E86181}"/>
                </a:ext>
              </a:extLst>
            </p:cNvPr>
            <p:cNvPicPr>
              <a:picLocks noChangeAspect="1"/>
            </p:cNvPicPr>
            <p:nvPr/>
          </p:nvPicPr>
          <p:blipFill>
            <a:blip r:embed="rId5"/>
            <a:stretch>
              <a:fillRect/>
            </a:stretch>
          </p:blipFill>
          <p:spPr>
            <a:xfrm>
              <a:off x="3251200" y="3436256"/>
              <a:ext cx="870857" cy="489857"/>
            </a:xfrm>
            <a:prstGeom prst="rect">
              <a:avLst/>
            </a:prstGeom>
          </p:spPr>
        </p:pic>
      </p:grpSp>
      <p:sp>
        <p:nvSpPr>
          <p:cNvPr id="118" name="TextBox 117">
            <a:extLst>
              <a:ext uri="{FF2B5EF4-FFF2-40B4-BE49-F238E27FC236}">
                <a16:creationId xmlns:a16="http://schemas.microsoft.com/office/drawing/2014/main" id="{9A847BB3-697B-8943-A0D3-E3C65DBA6F1C}"/>
              </a:ext>
            </a:extLst>
          </p:cNvPr>
          <p:cNvSpPr txBox="1"/>
          <p:nvPr/>
        </p:nvSpPr>
        <p:spPr>
          <a:xfrm>
            <a:off x="4352471" y="2398486"/>
            <a:ext cx="2349874" cy="523220"/>
          </a:xfrm>
          <a:prstGeom prst="rect">
            <a:avLst/>
          </a:prstGeom>
          <a:noFill/>
        </p:spPr>
        <p:txBody>
          <a:bodyPr wrap="none" rtlCol="0">
            <a:spAutoFit/>
          </a:bodyPr>
          <a:lstStyle/>
          <a:p>
            <a:r>
              <a:rPr lang="en-US" sz="2800" dirty="0" err="1"/>
              <a:t>nytimes</a:t>
            </a:r>
            <a:r>
              <a:rPr lang="en-US" dirty="0" err="1"/>
              <a:t>.com</a:t>
            </a:r>
            <a:r>
              <a:rPr lang="en-US" dirty="0"/>
              <a:t> (arts)</a:t>
            </a:r>
          </a:p>
        </p:txBody>
      </p:sp>
      <p:sp>
        <p:nvSpPr>
          <p:cNvPr id="119" name="TextBox 118">
            <a:extLst>
              <a:ext uri="{FF2B5EF4-FFF2-40B4-BE49-F238E27FC236}">
                <a16:creationId xmlns:a16="http://schemas.microsoft.com/office/drawing/2014/main" id="{58BE66CB-B4F9-CC49-A94F-C87C0E785DA3}"/>
              </a:ext>
            </a:extLst>
          </p:cNvPr>
          <p:cNvSpPr txBox="1"/>
          <p:nvPr/>
        </p:nvSpPr>
        <p:spPr>
          <a:xfrm>
            <a:off x="8095344" y="5878285"/>
            <a:ext cx="1227900" cy="523220"/>
          </a:xfrm>
          <a:prstGeom prst="rect">
            <a:avLst/>
          </a:prstGeom>
          <a:noFill/>
        </p:spPr>
        <p:txBody>
          <a:bodyPr wrap="none" rtlCol="0">
            <a:spAutoFit/>
          </a:bodyPr>
          <a:lstStyle/>
          <a:p>
            <a:r>
              <a:rPr lang="en-US" sz="2800" dirty="0" err="1"/>
              <a:t>AdX</a:t>
            </a:r>
            <a:r>
              <a:rPr lang="en-US" dirty="0" err="1"/>
              <a:t>.com</a:t>
            </a:r>
            <a:endParaRPr lang="en-US" dirty="0"/>
          </a:p>
        </p:txBody>
      </p:sp>
      <p:sp>
        <p:nvSpPr>
          <p:cNvPr id="3" name="TextBox 2">
            <a:extLst>
              <a:ext uri="{FF2B5EF4-FFF2-40B4-BE49-F238E27FC236}">
                <a16:creationId xmlns:a16="http://schemas.microsoft.com/office/drawing/2014/main" id="{7420A0CD-DF92-1645-9CBB-C5971315F8AB}"/>
              </a:ext>
            </a:extLst>
          </p:cNvPr>
          <p:cNvSpPr txBox="1"/>
          <p:nvPr/>
        </p:nvSpPr>
        <p:spPr>
          <a:xfrm>
            <a:off x="6997700" y="1778000"/>
            <a:ext cx="2047355" cy="369332"/>
          </a:xfrm>
          <a:prstGeom prst="rect">
            <a:avLst/>
          </a:prstGeom>
          <a:noFill/>
        </p:spPr>
        <p:txBody>
          <a:bodyPr wrap="none" rtlCol="0">
            <a:spAutoFit/>
          </a:bodyPr>
          <a:lstStyle/>
          <a:p>
            <a:r>
              <a:rPr lang="en-US" dirty="0">
                <a:solidFill>
                  <a:srgbClr val="C00000"/>
                </a:solidFill>
              </a:rPr>
              <a:t>1634</a:t>
            </a:r>
            <a:r>
              <a:rPr lang="en-US" sz="1600" dirty="0"/>
              <a:t>: sports, 2/15/22</a:t>
            </a:r>
          </a:p>
        </p:txBody>
      </p:sp>
      <p:grpSp>
        <p:nvGrpSpPr>
          <p:cNvPr id="148" name="Group 147">
            <a:extLst>
              <a:ext uri="{FF2B5EF4-FFF2-40B4-BE49-F238E27FC236}">
                <a16:creationId xmlns:a16="http://schemas.microsoft.com/office/drawing/2014/main" id="{BEDD1666-0DF1-1644-8B3C-E55E2557B728}"/>
              </a:ext>
            </a:extLst>
          </p:cNvPr>
          <p:cNvGrpSpPr/>
          <p:nvPr/>
        </p:nvGrpSpPr>
        <p:grpSpPr>
          <a:xfrm>
            <a:off x="9182100" y="4902200"/>
            <a:ext cx="711200" cy="1016000"/>
            <a:chOff x="1282700" y="2006600"/>
            <a:chExt cx="2603500" cy="3263900"/>
          </a:xfrm>
        </p:grpSpPr>
        <p:sp>
          <p:nvSpPr>
            <p:cNvPr id="149" name="Rounded Rectangle 148">
              <a:extLst>
                <a:ext uri="{FF2B5EF4-FFF2-40B4-BE49-F238E27FC236}">
                  <a16:creationId xmlns:a16="http://schemas.microsoft.com/office/drawing/2014/main" id="{D02791EC-9307-2A4B-9CC8-D2CCC50BC3C0}"/>
                </a:ext>
              </a:extLst>
            </p:cNvPr>
            <p:cNvSpPr/>
            <p:nvPr/>
          </p:nvSpPr>
          <p:spPr>
            <a:xfrm>
              <a:off x="1282700" y="2755900"/>
              <a:ext cx="2603500" cy="2514600"/>
            </a:xfrm>
            <a:prstGeom prst="round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ounded Rectangle 149">
              <a:extLst>
                <a:ext uri="{FF2B5EF4-FFF2-40B4-BE49-F238E27FC236}">
                  <a16:creationId xmlns:a16="http://schemas.microsoft.com/office/drawing/2014/main" id="{1053ED46-9860-D146-B0AD-5B077993BB88}"/>
                </a:ext>
              </a:extLst>
            </p:cNvPr>
            <p:cNvSpPr/>
            <p:nvPr/>
          </p:nvSpPr>
          <p:spPr>
            <a:xfrm>
              <a:off x="1727200" y="2552700"/>
              <a:ext cx="1765300" cy="1778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ounded Rectangle 150">
              <a:extLst>
                <a:ext uri="{FF2B5EF4-FFF2-40B4-BE49-F238E27FC236}">
                  <a16:creationId xmlns:a16="http://schemas.microsoft.com/office/drawing/2014/main" id="{2D06E11F-99A7-5240-B75B-7DD5647AAD3D}"/>
                </a:ext>
              </a:extLst>
            </p:cNvPr>
            <p:cNvSpPr/>
            <p:nvPr/>
          </p:nvSpPr>
          <p:spPr>
            <a:xfrm>
              <a:off x="1524000" y="2006600"/>
              <a:ext cx="2209800" cy="520700"/>
            </a:xfrm>
            <a:prstGeom prst="roundRect">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4" name="TextBox 133">
            <a:extLst>
              <a:ext uri="{FF2B5EF4-FFF2-40B4-BE49-F238E27FC236}">
                <a16:creationId xmlns:a16="http://schemas.microsoft.com/office/drawing/2014/main" id="{9DD11912-9F0C-4A48-865D-02E84CA7BE56}"/>
              </a:ext>
            </a:extLst>
          </p:cNvPr>
          <p:cNvSpPr txBox="1"/>
          <p:nvPr/>
        </p:nvSpPr>
        <p:spPr>
          <a:xfrm>
            <a:off x="4229100" y="5867400"/>
            <a:ext cx="1636987" cy="369332"/>
          </a:xfrm>
          <a:prstGeom prst="rect">
            <a:avLst/>
          </a:prstGeom>
          <a:noFill/>
        </p:spPr>
        <p:txBody>
          <a:bodyPr wrap="none" rtlCol="0">
            <a:spAutoFit/>
          </a:bodyPr>
          <a:lstStyle/>
          <a:p>
            <a:r>
              <a:rPr lang="en-US" dirty="0"/>
              <a:t>NY Times: </a:t>
            </a:r>
            <a:r>
              <a:rPr lang="en-US" dirty="0">
                <a:solidFill>
                  <a:srgbClr val="C00000"/>
                </a:solidFill>
              </a:rPr>
              <a:t>1634</a:t>
            </a:r>
          </a:p>
        </p:txBody>
      </p:sp>
      <p:sp>
        <p:nvSpPr>
          <p:cNvPr id="122" name="TextBox 121">
            <a:extLst>
              <a:ext uri="{FF2B5EF4-FFF2-40B4-BE49-F238E27FC236}">
                <a16:creationId xmlns:a16="http://schemas.microsoft.com/office/drawing/2014/main" id="{3A0EC18F-F5A0-8D4C-B18A-FC1AADC91C63}"/>
              </a:ext>
            </a:extLst>
          </p:cNvPr>
          <p:cNvSpPr txBox="1"/>
          <p:nvPr/>
        </p:nvSpPr>
        <p:spPr>
          <a:xfrm>
            <a:off x="9226009" y="5181600"/>
            <a:ext cx="2864887" cy="369332"/>
          </a:xfrm>
          <a:prstGeom prst="rect">
            <a:avLst/>
          </a:prstGeom>
          <a:noFill/>
        </p:spPr>
        <p:txBody>
          <a:bodyPr wrap="none" rtlCol="0">
            <a:spAutoFit/>
          </a:bodyPr>
          <a:lstStyle/>
          <a:p>
            <a:r>
              <a:rPr lang="en-US" dirty="0">
                <a:solidFill>
                  <a:srgbClr val="7030A0"/>
                </a:solidFill>
              </a:rPr>
              <a:t>7493</a:t>
            </a:r>
            <a:r>
              <a:rPr lang="en-US" sz="1600" dirty="0"/>
              <a:t>: NY Times sports, 2/15/22</a:t>
            </a:r>
          </a:p>
        </p:txBody>
      </p:sp>
      <p:sp>
        <p:nvSpPr>
          <p:cNvPr id="177" name="TextBox 176">
            <a:extLst>
              <a:ext uri="{FF2B5EF4-FFF2-40B4-BE49-F238E27FC236}">
                <a16:creationId xmlns:a16="http://schemas.microsoft.com/office/drawing/2014/main" id="{B147FEBB-BA88-3245-B4BC-E35B47ACD891}"/>
              </a:ext>
            </a:extLst>
          </p:cNvPr>
          <p:cNvSpPr txBox="1"/>
          <p:nvPr/>
        </p:nvSpPr>
        <p:spPr>
          <a:xfrm>
            <a:off x="4660900" y="6121400"/>
            <a:ext cx="1085554" cy="369332"/>
          </a:xfrm>
          <a:prstGeom prst="rect">
            <a:avLst/>
          </a:prstGeom>
          <a:noFill/>
        </p:spPr>
        <p:txBody>
          <a:bodyPr wrap="none" rtlCol="0">
            <a:spAutoFit/>
          </a:bodyPr>
          <a:lstStyle/>
          <a:p>
            <a:r>
              <a:rPr lang="en-US" sz="1600" dirty="0" err="1"/>
              <a:t>AdX</a:t>
            </a:r>
            <a:r>
              <a:rPr lang="en-US" sz="1600" dirty="0"/>
              <a:t>: </a:t>
            </a:r>
            <a:r>
              <a:rPr lang="en-US" dirty="0">
                <a:solidFill>
                  <a:srgbClr val="7030A0"/>
                </a:solidFill>
              </a:rPr>
              <a:t>7493</a:t>
            </a:r>
            <a:endParaRPr lang="en-US" sz="1600" dirty="0">
              <a:solidFill>
                <a:srgbClr val="7030A0"/>
              </a:solidFill>
            </a:endParaRPr>
          </a:p>
        </p:txBody>
      </p:sp>
      <p:grpSp>
        <p:nvGrpSpPr>
          <p:cNvPr id="120" name="Group 57">
            <a:extLst>
              <a:ext uri="{FF2B5EF4-FFF2-40B4-BE49-F238E27FC236}">
                <a16:creationId xmlns:a16="http://schemas.microsoft.com/office/drawing/2014/main" id="{80B9D75A-D707-8E43-938E-72AADC7EE81A}"/>
              </a:ext>
            </a:extLst>
          </p:cNvPr>
          <p:cNvGrpSpPr>
            <a:grpSpLocks/>
          </p:cNvGrpSpPr>
          <p:nvPr/>
        </p:nvGrpSpPr>
        <p:grpSpPr bwMode="auto">
          <a:xfrm>
            <a:off x="2478314" y="1935843"/>
            <a:ext cx="519313" cy="1096646"/>
            <a:chOff x="4140" y="429"/>
            <a:chExt cx="1425" cy="2396"/>
          </a:xfrm>
        </p:grpSpPr>
        <p:sp>
          <p:nvSpPr>
            <p:cNvPr id="121" name="Freeform 58">
              <a:extLst>
                <a:ext uri="{FF2B5EF4-FFF2-40B4-BE49-F238E27FC236}">
                  <a16:creationId xmlns:a16="http://schemas.microsoft.com/office/drawing/2014/main" id="{7CF0D145-247E-524F-80BB-FAB3C9AA22EF}"/>
                </a:ext>
              </a:extLst>
            </p:cNvPr>
            <p:cNvSpPr>
              <a:spLocks/>
            </p:cNvSpPr>
            <p:nvPr/>
          </p:nvSpPr>
          <p:spPr bwMode="auto">
            <a:xfrm>
              <a:off x="5268" y="433"/>
              <a:ext cx="283" cy="2286"/>
            </a:xfrm>
            <a:custGeom>
              <a:avLst/>
              <a:gdLst>
                <a:gd name="T0" fmla="*/ 6 w 354"/>
                <a:gd name="T1" fmla="*/ 0 h 2742"/>
                <a:gd name="T2" fmla="*/ 30 w 354"/>
                <a:gd name="T3" fmla="*/ 46 h 2742"/>
                <a:gd name="T4" fmla="*/ 30 w 354"/>
                <a:gd name="T5" fmla="*/ 354 h 2742"/>
                <a:gd name="T6" fmla="*/ 0 w 354"/>
                <a:gd name="T7" fmla="*/ 371 h 2742"/>
                <a:gd name="T8" fmla="*/ 6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4" name="Rectangle 59">
              <a:extLst>
                <a:ext uri="{FF2B5EF4-FFF2-40B4-BE49-F238E27FC236}">
                  <a16:creationId xmlns:a16="http://schemas.microsoft.com/office/drawing/2014/main" id="{B069F6D1-4A45-3B45-83E0-57ADBD28A20D}"/>
                </a:ext>
              </a:extLst>
            </p:cNvPr>
            <p:cNvSpPr>
              <a:spLocks noChangeArrowheads="1"/>
            </p:cNvSpPr>
            <p:nvPr/>
          </p:nvSpPr>
          <p:spPr bwMode="auto">
            <a:xfrm>
              <a:off x="4208" y="429"/>
              <a:ext cx="1043"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25" name="Freeform 60">
              <a:extLst>
                <a:ext uri="{FF2B5EF4-FFF2-40B4-BE49-F238E27FC236}">
                  <a16:creationId xmlns:a16="http://schemas.microsoft.com/office/drawing/2014/main" id="{00EF2C13-EA34-614D-8589-6AD24A510BA7}"/>
                </a:ext>
              </a:extLst>
            </p:cNvPr>
            <p:cNvSpPr>
              <a:spLocks/>
            </p:cNvSpPr>
            <p:nvPr/>
          </p:nvSpPr>
          <p:spPr bwMode="auto">
            <a:xfrm>
              <a:off x="5321" y="570"/>
              <a:ext cx="169" cy="2115"/>
            </a:xfrm>
            <a:custGeom>
              <a:avLst/>
              <a:gdLst>
                <a:gd name="T0" fmla="*/ 2 w 211"/>
                <a:gd name="T1" fmla="*/ 0 h 2537"/>
                <a:gd name="T2" fmla="*/ 18 w 211"/>
                <a:gd name="T3" fmla="*/ 30 h 2537"/>
                <a:gd name="T4" fmla="*/ 2 w 211"/>
                <a:gd name="T5" fmla="*/ 338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6" name="Freeform 61">
              <a:extLst>
                <a:ext uri="{FF2B5EF4-FFF2-40B4-BE49-F238E27FC236}">
                  <a16:creationId xmlns:a16="http://schemas.microsoft.com/office/drawing/2014/main" id="{D8BEAA98-B184-5A41-899C-24A3499EF8EF}"/>
                </a:ext>
              </a:extLst>
            </p:cNvPr>
            <p:cNvSpPr>
              <a:spLocks/>
            </p:cNvSpPr>
            <p:nvPr/>
          </p:nvSpPr>
          <p:spPr bwMode="auto">
            <a:xfrm>
              <a:off x="5284" y="1640"/>
              <a:ext cx="263" cy="189"/>
            </a:xfrm>
            <a:custGeom>
              <a:avLst/>
              <a:gdLst>
                <a:gd name="T0" fmla="*/ 2 w 328"/>
                <a:gd name="T1" fmla="*/ 0 h 226"/>
                <a:gd name="T2" fmla="*/ 29 w 328"/>
                <a:gd name="T3" fmla="*/ 18 h 226"/>
                <a:gd name="T4" fmla="*/ 29 w 328"/>
                <a:gd name="T5" fmla="*/ 32 h 226"/>
                <a:gd name="T6" fmla="*/ 0 w 328"/>
                <a:gd name="T7" fmla="*/ 13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27" name="Rectangle 62">
              <a:extLst>
                <a:ext uri="{FF2B5EF4-FFF2-40B4-BE49-F238E27FC236}">
                  <a16:creationId xmlns:a16="http://schemas.microsoft.com/office/drawing/2014/main" id="{A5091CCD-EAEC-3F45-8E3A-3EE1D4BCCB0C}"/>
                </a:ext>
              </a:extLst>
            </p:cNvPr>
            <p:cNvSpPr>
              <a:spLocks noChangeArrowheads="1"/>
            </p:cNvSpPr>
            <p:nvPr/>
          </p:nvSpPr>
          <p:spPr bwMode="auto">
            <a:xfrm>
              <a:off x="4213" y="691"/>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28" name="Group 63">
              <a:extLst>
                <a:ext uri="{FF2B5EF4-FFF2-40B4-BE49-F238E27FC236}">
                  <a16:creationId xmlns:a16="http://schemas.microsoft.com/office/drawing/2014/main" id="{5807BF3F-C3A0-2E46-9ACB-8160305A85A3}"/>
                </a:ext>
              </a:extLst>
            </p:cNvPr>
            <p:cNvGrpSpPr>
              <a:grpSpLocks/>
            </p:cNvGrpSpPr>
            <p:nvPr/>
          </p:nvGrpSpPr>
          <p:grpSpPr bwMode="auto">
            <a:xfrm>
              <a:off x="4749" y="668"/>
              <a:ext cx="581" cy="145"/>
              <a:chOff x="614" y="2568"/>
              <a:chExt cx="725" cy="139"/>
            </a:xfrm>
          </p:grpSpPr>
          <p:sp>
            <p:nvSpPr>
              <p:cNvPr id="183" name="AutoShape 64">
                <a:extLst>
                  <a:ext uri="{FF2B5EF4-FFF2-40B4-BE49-F238E27FC236}">
                    <a16:creationId xmlns:a16="http://schemas.microsoft.com/office/drawing/2014/main" id="{A7AECF6C-C86B-5C4F-A239-BF49C2E89028}"/>
                  </a:ext>
                </a:extLst>
              </p:cNvPr>
              <p:cNvSpPr>
                <a:spLocks noChangeArrowheads="1"/>
              </p:cNvSpPr>
              <p:nvPr/>
            </p:nvSpPr>
            <p:spPr bwMode="auto">
              <a:xfrm>
                <a:off x="612" y="2566"/>
                <a:ext cx="726" cy="140"/>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4" name="AutoShape 65">
                <a:extLst>
                  <a:ext uri="{FF2B5EF4-FFF2-40B4-BE49-F238E27FC236}">
                    <a16:creationId xmlns:a16="http://schemas.microsoft.com/office/drawing/2014/main" id="{F16A2EA0-90C8-114E-8082-17259C9482B5}"/>
                  </a:ext>
                </a:extLst>
              </p:cNvPr>
              <p:cNvSpPr>
                <a:spLocks noChangeArrowheads="1"/>
              </p:cNvSpPr>
              <p:nvPr/>
            </p:nvSpPr>
            <p:spPr bwMode="auto">
              <a:xfrm>
                <a:off x="625" y="2580"/>
                <a:ext cx="693" cy="106"/>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29" name="Rectangle 66">
              <a:extLst>
                <a:ext uri="{FF2B5EF4-FFF2-40B4-BE49-F238E27FC236}">
                  <a16:creationId xmlns:a16="http://schemas.microsoft.com/office/drawing/2014/main" id="{3A8375E6-EC37-1243-97FB-FE0AF3209023}"/>
                </a:ext>
              </a:extLst>
            </p:cNvPr>
            <p:cNvSpPr>
              <a:spLocks noChangeArrowheads="1"/>
            </p:cNvSpPr>
            <p:nvPr/>
          </p:nvSpPr>
          <p:spPr bwMode="auto">
            <a:xfrm>
              <a:off x="4224" y="1018"/>
              <a:ext cx="597" cy="50"/>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31" name="Group 67">
              <a:extLst>
                <a:ext uri="{FF2B5EF4-FFF2-40B4-BE49-F238E27FC236}">
                  <a16:creationId xmlns:a16="http://schemas.microsoft.com/office/drawing/2014/main" id="{3ABEBD29-0886-204E-B875-6CE26C33D4C1}"/>
                </a:ext>
              </a:extLst>
            </p:cNvPr>
            <p:cNvGrpSpPr>
              <a:grpSpLocks/>
            </p:cNvGrpSpPr>
            <p:nvPr/>
          </p:nvGrpSpPr>
          <p:grpSpPr bwMode="auto">
            <a:xfrm>
              <a:off x="4747" y="994"/>
              <a:ext cx="581" cy="134"/>
              <a:chOff x="614" y="2568"/>
              <a:chExt cx="725" cy="139"/>
            </a:xfrm>
          </p:grpSpPr>
          <p:sp>
            <p:nvSpPr>
              <p:cNvPr id="181" name="AutoShape 68">
                <a:extLst>
                  <a:ext uri="{FF2B5EF4-FFF2-40B4-BE49-F238E27FC236}">
                    <a16:creationId xmlns:a16="http://schemas.microsoft.com/office/drawing/2014/main" id="{49E137F3-A6CC-AE40-9B90-B02C6316B300}"/>
                  </a:ext>
                </a:extLst>
              </p:cNvPr>
              <p:cNvSpPr>
                <a:spLocks noChangeArrowheads="1"/>
              </p:cNvSpPr>
              <p:nvPr/>
            </p:nvSpPr>
            <p:spPr bwMode="auto">
              <a:xfrm>
                <a:off x="615" y="2567"/>
                <a:ext cx="726"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2" name="AutoShape 69">
                <a:extLst>
                  <a:ext uri="{FF2B5EF4-FFF2-40B4-BE49-F238E27FC236}">
                    <a16:creationId xmlns:a16="http://schemas.microsoft.com/office/drawing/2014/main" id="{57B56BCC-B2FD-9048-9DD3-92A3AC501F9B}"/>
                  </a:ext>
                </a:extLst>
              </p:cNvPr>
              <p:cNvSpPr>
                <a:spLocks noChangeArrowheads="1"/>
              </p:cNvSpPr>
              <p:nvPr/>
            </p:nvSpPr>
            <p:spPr bwMode="auto">
              <a:xfrm>
                <a:off x="628" y="2582"/>
                <a:ext cx="693" cy="110"/>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32" name="Rectangle 70">
              <a:extLst>
                <a:ext uri="{FF2B5EF4-FFF2-40B4-BE49-F238E27FC236}">
                  <a16:creationId xmlns:a16="http://schemas.microsoft.com/office/drawing/2014/main" id="{6B307B68-C234-DF47-81FF-A0D0C80F6421}"/>
                </a:ext>
              </a:extLst>
            </p:cNvPr>
            <p:cNvSpPr>
              <a:spLocks noChangeArrowheads="1"/>
            </p:cNvSpPr>
            <p:nvPr/>
          </p:nvSpPr>
          <p:spPr bwMode="auto">
            <a:xfrm>
              <a:off x="4219" y="1360"/>
              <a:ext cx="592"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33" name="Rectangle 71">
              <a:extLst>
                <a:ext uri="{FF2B5EF4-FFF2-40B4-BE49-F238E27FC236}">
                  <a16:creationId xmlns:a16="http://schemas.microsoft.com/office/drawing/2014/main" id="{995FC4AA-8787-974F-8D33-03E16EC5AEF7}"/>
                </a:ext>
              </a:extLst>
            </p:cNvPr>
            <p:cNvSpPr>
              <a:spLocks noChangeArrowheads="1"/>
            </p:cNvSpPr>
            <p:nvPr/>
          </p:nvSpPr>
          <p:spPr bwMode="auto">
            <a:xfrm>
              <a:off x="4229" y="1657"/>
              <a:ext cx="597" cy="45"/>
            </a:xfrm>
            <a:prstGeom prst="rect">
              <a:avLst/>
            </a:prstGeom>
            <a:solidFill>
              <a:schemeClr val="tx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nvGrpSpPr>
            <p:cNvPr id="137" name="Group 72">
              <a:extLst>
                <a:ext uri="{FF2B5EF4-FFF2-40B4-BE49-F238E27FC236}">
                  <a16:creationId xmlns:a16="http://schemas.microsoft.com/office/drawing/2014/main" id="{FA2AF6E2-6548-EF4F-B726-1227D161FD8D}"/>
                </a:ext>
              </a:extLst>
            </p:cNvPr>
            <p:cNvGrpSpPr>
              <a:grpSpLocks/>
            </p:cNvGrpSpPr>
            <p:nvPr/>
          </p:nvGrpSpPr>
          <p:grpSpPr bwMode="auto">
            <a:xfrm>
              <a:off x="4735" y="1627"/>
              <a:ext cx="582" cy="151"/>
              <a:chOff x="614" y="2568"/>
              <a:chExt cx="725" cy="139"/>
            </a:xfrm>
          </p:grpSpPr>
          <p:sp>
            <p:nvSpPr>
              <p:cNvPr id="179" name="AutoShape 73">
                <a:extLst>
                  <a:ext uri="{FF2B5EF4-FFF2-40B4-BE49-F238E27FC236}">
                    <a16:creationId xmlns:a16="http://schemas.microsoft.com/office/drawing/2014/main" id="{A85BFF85-1162-694B-985B-D53B39D5D5FF}"/>
                  </a:ext>
                </a:extLst>
              </p:cNvPr>
              <p:cNvSpPr>
                <a:spLocks noChangeArrowheads="1"/>
              </p:cNvSpPr>
              <p:nvPr/>
            </p:nvSpPr>
            <p:spPr bwMode="auto">
              <a:xfrm>
                <a:off x="617" y="2568"/>
                <a:ext cx="724"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80" name="AutoShape 74">
                <a:extLst>
                  <a:ext uri="{FF2B5EF4-FFF2-40B4-BE49-F238E27FC236}">
                    <a16:creationId xmlns:a16="http://schemas.microsoft.com/office/drawing/2014/main" id="{EFC82C29-79A9-B644-916D-7FC0EF5202BB}"/>
                  </a:ext>
                </a:extLst>
              </p:cNvPr>
              <p:cNvSpPr>
                <a:spLocks noChangeArrowheads="1"/>
              </p:cNvSpPr>
              <p:nvPr/>
            </p:nvSpPr>
            <p:spPr bwMode="auto">
              <a:xfrm>
                <a:off x="630" y="2582"/>
                <a:ext cx="692"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38" name="Freeform 75">
              <a:extLst>
                <a:ext uri="{FF2B5EF4-FFF2-40B4-BE49-F238E27FC236}">
                  <a16:creationId xmlns:a16="http://schemas.microsoft.com/office/drawing/2014/main" id="{7EC9C461-F150-1240-8D76-558B6B4F602C}"/>
                </a:ext>
              </a:extLst>
            </p:cNvPr>
            <p:cNvSpPr>
              <a:spLocks/>
            </p:cNvSpPr>
            <p:nvPr/>
          </p:nvSpPr>
          <p:spPr bwMode="auto">
            <a:xfrm>
              <a:off x="5288" y="1354"/>
              <a:ext cx="263" cy="188"/>
            </a:xfrm>
            <a:custGeom>
              <a:avLst/>
              <a:gdLst>
                <a:gd name="T0" fmla="*/ 2 w 328"/>
                <a:gd name="T1" fmla="*/ 0 h 226"/>
                <a:gd name="T2" fmla="*/ 29 w 328"/>
                <a:gd name="T3" fmla="*/ 17 h 226"/>
                <a:gd name="T4" fmla="*/ 29 w 328"/>
                <a:gd name="T5" fmla="*/ 30 h 226"/>
                <a:gd name="T6" fmla="*/ 0 w 328"/>
                <a:gd name="T7" fmla="*/ 12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grpSp>
          <p:nvGrpSpPr>
            <p:cNvPr id="155" name="Group 76">
              <a:extLst>
                <a:ext uri="{FF2B5EF4-FFF2-40B4-BE49-F238E27FC236}">
                  <a16:creationId xmlns:a16="http://schemas.microsoft.com/office/drawing/2014/main" id="{9299AE05-29C3-2844-B1C6-633C7CFFF172}"/>
                </a:ext>
              </a:extLst>
            </p:cNvPr>
            <p:cNvGrpSpPr>
              <a:grpSpLocks/>
            </p:cNvGrpSpPr>
            <p:nvPr/>
          </p:nvGrpSpPr>
          <p:grpSpPr bwMode="auto">
            <a:xfrm>
              <a:off x="4739" y="1327"/>
              <a:ext cx="582" cy="139"/>
              <a:chOff x="614" y="2568"/>
              <a:chExt cx="725" cy="139"/>
            </a:xfrm>
          </p:grpSpPr>
          <p:sp>
            <p:nvSpPr>
              <p:cNvPr id="176" name="AutoShape 77">
                <a:extLst>
                  <a:ext uri="{FF2B5EF4-FFF2-40B4-BE49-F238E27FC236}">
                    <a16:creationId xmlns:a16="http://schemas.microsoft.com/office/drawing/2014/main" id="{06802116-4260-EF43-8FD8-6944FEDDF83E}"/>
                  </a:ext>
                </a:extLst>
              </p:cNvPr>
              <p:cNvSpPr>
                <a:spLocks noChangeArrowheads="1"/>
              </p:cNvSpPr>
              <p:nvPr/>
            </p:nvSpPr>
            <p:spPr bwMode="auto">
              <a:xfrm>
                <a:off x="612" y="2566"/>
                <a:ext cx="724" cy="14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8" name="AutoShape 78">
                <a:extLst>
                  <a:ext uri="{FF2B5EF4-FFF2-40B4-BE49-F238E27FC236}">
                    <a16:creationId xmlns:a16="http://schemas.microsoft.com/office/drawing/2014/main" id="{FD196FB8-2008-F14B-94FF-2664A9A9D40C}"/>
                  </a:ext>
                </a:extLst>
              </p:cNvPr>
              <p:cNvSpPr>
                <a:spLocks noChangeArrowheads="1"/>
              </p:cNvSpPr>
              <p:nvPr/>
            </p:nvSpPr>
            <p:spPr bwMode="auto">
              <a:xfrm>
                <a:off x="625" y="2581"/>
                <a:ext cx="692" cy="111"/>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56" name="Rectangle 79">
              <a:extLst>
                <a:ext uri="{FF2B5EF4-FFF2-40B4-BE49-F238E27FC236}">
                  <a16:creationId xmlns:a16="http://schemas.microsoft.com/office/drawing/2014/main" id="{8D1AEBDE-093D-AB41-9F4B-6395A4767AE2}"/>
                </a:ext>
              </a:extLst>
            </p:cNvPr>
            <p:cNvSpPr>
              <a:spLocks noChangeArrowheads="1"/>
            </p:cNvSpPr>
            <p:nvPr/>
          </p:nvSpPr>
          <p:spPr bwMode="auto">
            <a:xfrm>
              <a:off x="5251" y="429"/>
              <a:ext cx="68"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57" name="Freeform 80">
              <a:extLst>
                <a:ext uri="{FF2B5EF4-FFF2-40B4-BE49-F238E27FC236}">
                  <a16:creationId xmlns:a16="http://schemas.microsoft.com/office/drawing/2014/main" id="{E3E9A300-9CB6-5642-9423-B3CE2A84C808}"/>
                </a:ext>
              </a:extLst>
            </p:cNvPr>
            <p:cNvSpPr>
              <a:spLocks/>
            </p:cNvSpPr>
            <p:nvPr/>
          </p:nvSpPr>
          <p:spPr bwMode="auto">
            <a:xfrm>
              <a:off x="5312" y="1007"/>
              <a:ext cx="237" cy="213"/>
            </a:xfrm>
            <a:custGeom>
              <a:avLst/>
              <a:gdLst>
                <a:gd name="T0" fmla="*/ 2 w 296"/>
                <a:gd name="T1" fmla="*/ 0 h 256"/>
                <a:gd name="T2" fmla="*/ 26 w 296"/>
                <a:gd name="T3" fmla="*/ 18 h 256"/>
                <a:gd name="T4" fmla="*/ 26 w 296"/>
                <a:gd name="T5" fmla="*/ 34 h 256"/>
                <a:gd name="T6" fmla="*/ 0 w 296"/>
                <a:gd name="T7" fmla="*/ 12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4" name="Freeform 81">
              <a:extLst>
                <a:ext uri="{FF2B5EF4-FFF2-40B4-BE49-F238E27FC236}">
                  <a16:creationId xmlns:a16="http://schemas.microsoft.com/office/drawing/2014/main" id="{61E95673-E276-B54E-8951-E28938049B47}"/>
                </a:ext>
              </a:extLst>
            </p:cNvPr>
            <p:cNvSpPr>
              <a:spLocks/>
            </p:cNvSpPr>
            <p:nvPr/>
          </p:nvSpPr>
          <p:spPr bwMode="auto">
            <a:xfrm>
              <a:off x="5315" y="680"/>
              <a:ext cx="244" cy="240"/>
            </a:xfrm>
            <a:custGeom>
              <a:avLst/>
              <a:gdLst>
                <a:gd name="T0" fmla="*/ 0 w 304"/>
                <a:gd name="T1" fmla="*/ 0 h 288"/>
                <a:gd name="T2" fmla="*/ 27 w 304"/>
                <a:gd name="T3" fmla="*/ 23 h 288"/>
                <a:gd name="T4" fmla="*/ 25 w 304"/>
                <a:gd name="T5" fmla="*/ 39 h 288"/>
                <a:gd name="T6" fmla="*/ 2 w 304"/>
                <a:gd name="T7" fmla="*/ 17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5" name="Oval 82">
              <a:extLst>
                <a:ext uri="{FF2B5EF4-FFF2-40B4-BE49-F238E27FC236}">
                  <a16:creationId xmlns:a16="http://schemas.microsoft.com/office/drawing/2014/main" id="{9B9B3D7E-A0A9-8C43-A374-55DA4D19FB12}"/>
                </a:ext>
              </a:extLst>
            </p:cNvPr>
            <p:cNvSpPr>
              <a:spLocks noChangeArrowheads="1"/>
            </p:cNvSpPr>
            <p:nvPr/>
          </p:nvSpPr>
          <p:spPr bwMode="auto">
            <a:xfrm>
              <a:off x="5518" y="2609"/>
              <a:ext cx="47" cy="101"/>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6" name="Freeform 83">
              <a:extLst>
                <a:ext uri="{FF2B5EF4-FFF2-40B4-BE49-F238E27FC236}">
                  <a16:creationId xmlns:a16="http://schemas.microsoft.com/office/drawing/2014/main" id="{E4ABD20F-89C5-8C46-BFE6-5CA778E27347}"/>
                </a:ext>
              </a:extLst>
            </p:cNvPr>
            <p:cNvSpPr>
              <a:spLocks/>
            </p:cNvSpPr>
            <p:nvPr/>
          </p:nvSpPr>
          <p:spPr bwMode="auto">
            <a:xfrm>
              <a:off x="5302" y="2614"/>
              <a:ext cx="245" cy="200"/>
            </a:xfrm>
            <a:custGeom>
              <a:avLst/>
              <a:gdLst>
                <a:gd name="T0" fmla="*/ 0 w 306"/>
                <a:gd name="T1" fmla="*/ 15 h 240"/>
                <a:gd name="T2" fmla="*/ 2 w 306"/>
                <a:gd name="T3" fmla="*/ 33 h 240"/>
                <a:gd name="T4" fmla="*/ 27 w 306"/>
                <a:gd name="T5" fmla="*/ 15 h 240"/>
                <a:gd name="T6" fmla="*/ 26 w 306"/>
                <a:gd name="T7" fmla="*/ 0 h 240"/>
                <a:gd name="T8" fmla="*/ 0 w 306"/>
                <a:gd name="T9" fmla="*/ 15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67" name="AutoShape 84">
              <a:extLst>
                <a:ext uri="{FF2B5EF4-FFF2-40B4-BE49-F238E27FC236}">
                  <a16:creationId xmlns:a16="http://schemas.microsoft.com/office/drawing/2014/main" id="{ADAAC857-3F17-1A4D-BBD3-254BC3957FE4}"/>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8" name="AutoShape 85">
              <a:extLst>
                <a:ext uri="{FF2B5EF4-FFF2-40B4-BE49-F238E27FC236}">
                  <a16:creationId xmlns:a16="http://schemas.microsoft.com/office/drawing/2014/main" id="{B0B35955-7679-1946-9BAF-3CF60ECC57E0}"/>
                </a:ext>
              </a:extLst>
            </p:cNvPr>
            <p:cNvSpPr>
              <a:spLocks noChangeArrowheads="1"/>
            </p:cNvSpPr>
            <p:nvPr/>
          </p:nvSpPr>
          <p:spPr bwMode="auto">
            <a:xfrm>
              <a:off x="4208" y="2709"/>
              <a:ext cx="1069" cy="86"/>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69" name="Oval 86">
              <a:extLst>
                <a:ext uri="{FF2B5EF4-FFF2-40B4-BE49-F238E27FC236}">
                  <a16:creationId xmlns:a16="http://schemas.microsoft.com/office/drawing/2014/main" id="{B0EDAF1F-8C77-A745-BA6A-8E3D60BB4526}"/>
                </a:ext>
              </a:extLst>
            </p:cNvPr>
            <p:cNvSpPr>
              <a:spLocks noChangeArrowheads="1"/>
            </p:cNvSpPr>
            <p:nvPr/>
          </p:nvSpPr>
          <p:spPr bwMode="auto">
            <a:xfrm>
              <a:off x="4308" y="2382"/>
              <a:ext cx="157" cy="146"/>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0" name="Oval 87">
              <a:extLst>
                <a:ext uri="{FF2B5EF4-FFF2-40B4-BE49-F238E27FC236}">
                  <a16:creationId xmlns:a16="http://schemas.microsoft.com/office/drawing/2014/main" id="{6B44C974-5992-7741-85AD-5B948203A250}"/>
                </a:ext>
              </a:extLst>
            </p:cNvPr>
            <p:cNvSpPr>
              <a:spLocks noChangeArrowheads="1"/>
            </p:cNvSpPr>
            <p:nvPr/>
          </p:nvSpPr>
          <p:spPr bwMode="auto">
            <a:xfrm>
              <a:off x="4486" y="2382"/>
              <a:ext cx="162" cy="146"/>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1" name="Oval 88">
              <a:extLst>
                <a:ext uri="{FF2B5EF4-FFF2-40B4-BE49-F238E27FC236}">
                  <a16:creationId xmlns:a16="http://schemas.microsoft.com/office/drawing/2014/main" id="{427659D8-BEE1-CA4D-A8D9-708F2BB9D763}"/>
                </a:ext>
              </a:extLst>
            </p:cNvPr>
            <p:cNvSpPr>
              <a:spLocks noChangeArrowheads="1"/>
            </p:cNvSpPr>
            <p:nvPr/>
          </p:nvSpPr>
          <p:spPr bwMode="auto">
            <a:xfrm>
              <a:off x="4664" y="2382"/>
              <a:ext cx="157" cy="141"/>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174" name="Rectangle 89">
              <a:extLst>
                <a:ext uri="{FF2B5EF4-FFF2-40B4-BE49-F238E27FC236}">
                  <a16:creationId xmlns:a16="http://schemas.microsoft.com/office/drawing/2014/main" id="{BA908D21-224A-454D-AE40-AACCE66AFA11}"/>
                </a:ext>
              </a:extLst>
            </p:cNvPr>
            <p:cNvSpPr>
              <a:spLocks noChangeArrowheads="1"/>
            </p:cNvSpPr>
            <p:nvPr/>
          </p:nvSpPr>
          <p:spPr bwMode="auto">
            <a:xfrm>
              <a:off x="5062" y="1833"/>
              <a:ext cx="84" cy="765"/>
            </a:xfrm>
            <a:prstGeom prst="rect">
              <a:avLst/>
            </a:prstGeom>
            <a:solidFill>
              <a:srgbClr val="292929"/>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grpSp>
      <p:sp>
        <p:nvSpPr>
          <p:cNvPr id="185" name="TextBox 184">
            <a:extLst>
              <a:ext uri="{FF2B5EF4-FFF2-40B4-BE49-F238E27FC236}">
                <a16:creationId xmlns:a16="http://schemas.microsoft.com/office/drawing/2014/main" id="{E9C38943-9B5B-C74A-9AF5-967FC5643352}"/>
              </a:ext>
            </a:extLst>
          </p:cNvPr>
          <p:cNvSpPr txBox="1"/>
          <p:nvPr/>
        </p:nvSpPr>
        <p:spPr>
          <a:xfrm>
            <a:off x="1482271" y="2995386"/>
            <a:ext cx="1428148" cy="523220"/>
          </a:xfrm>
          <a:prstGeom prst="rect">
            <a:avLst/>
          </a:prstGeom>
          <a:noFill/>
        </p:spPr>
        <p:txBody>
          <a:bodyPr wrap="none" rtlCol="0">
            <a:spAutoFit/>
          </a:bodyPr>
          <a:lstStyle/>
          <a:p>
            <a:r>
              <a:rPr lang="en-US" sz="2800" dirty="0" err="1"/>
              <a:t>socks</a:t>
            </a:r>
            <a:r>
              <a:rPr lang="en-US" dirty="0" err="1"/>
              <a:t>.com</a:t>
            </a:r>
            <a:endParaRPr lang="en-US" dirty="0"/>
          </a:p>
        </p:txBody>
      </p:sp>
      <p:pic>
        <p:nvPicPr>
          <p:cNvPr id="2" name="Picture 1">
            <a:extLst>
              <a:ext uri="{FF2B5EF4-FFF2-40B4-BE49-F238E27FC236}">
                <a16:creationId xmlns:a16="http://schemas.microsoft.com/office/drawing/2014/main" id="{3A3EDD2B-FC70-7C4A-89B5-9183AE973DC9}"/>
              </a:ext>
            </a:extLst>
          </p:cNvPr>
          <p:cNvPicPr>
            <a:picLocks noChangeAspect="1"/>
          </p:cNvPicPr>
          <p:nvPr/>
        </p:nvPicPr>
        <p:blipFill>
          <a:blip r:embed="rId6"/>
          <a:stretch>
            <a:fillRect/>
          </a:stretch>
        </p:blipFill>
        <p:spPr>
          <a:xfrm>
            <a:off x="241300" y="1492250"/>
            <a:ext cx="2197100" cy="1572924"/>
          </a:xfrm>
          <a:prstGeom prst="rect">
            <a:avLst/>
          </a:prstGeom>
        </p:spPr>
      </p:pic>
      <p:grpSp>
        <p:nvGrpSpPr>
          <p:cNvPr id="205" name="Group 204">
            <a:extLst>
              <a:ext uri="{FF2B5EF4-FFF2-40B4-BE49-F238E27FC236}">
                <a16:creationId xmlns:a16="http://schemas.microsoft.com/office/drawing/2014/main" id="{154A1081-6C53-E145-BDD1-3FA5A22FACF9}"/>
              </a:ext>
            </a:extLst>
          </p:cNvPr>
          <p:cNvGrpSpPr/>
          <p:nvPr/>
        </p:nvGrpSpPr>
        <p:grpSpPr>
          <a:xfrm>
            <a:off x="4978400" y="4381500"/>
            <a:ext cx="3289300" cy="877332"/>
            <a:chOff x="5308600" y="4406900"/>
            <a:chExt cx="3289300" cy="877332"/>
          </a:xfrm>
        </p:grpSpPr>
        <p:grpSp>
          <p:nvGrpSpPr>
            <p:cNvPr id="206" name="Group 205">
              <a:extLst>
                <a:ext uri="{FF2B5EF4-FFF2-40B4-BE49-F238E27FC236}">
                  <a16:creationId xmlns:a16="http://schemas.microsoft.com/office/drawing/2014/main" id="{6E0A9E9E-A06F-CB45-B0B3-17C467D78C53}"/>
                </a:ext>
              </a:extLst>
            </p:cNvPr>
            <p:cNvGrpSpPr/>
            <p:nvPr/>
          </p:nvGrpSpPr>
          <p:grpSpPr>
            <a:xfrm>
              <a:off x="6261100" y="4914900"/>
              <a:ext cx="1854200" cy="369332"/>
              <a:chOff x="3721100" y="3429000"/>
              <a:chExt cx="1854200" cy="369332"/>
            </a:xfrm>
          </p:grpSpPr>
          <p:cxnSp>
            <p:nvCxnSpPr>
              <p:cNvPr id="210" name="Straight Arrow Connector 209">
                <a:extLst>
                  <a:ext uri="{FF2B5EF4-FFF2-40B4-BE49-F238E27FC236}">
                    <a16:creationId xmlns:a16="http://schemas.microsoft.com/office/drawing/2014/main" id="{3F23167E-A119-EC4E-B146-6F516A8086E3}"/>
                  </a:ext>
                </a:extLst>
              </p:cNvPr>
              <p:cNvCxnSpPr>
                <a:cxnSpLocks/>
              </p:cNvCxnSpPr>
              <p:nvPr/>
            </p:nvCxnSpPr>
            <p:spPr>
              <a:xfrm>
                <a:off x="3721100" y="3594100"/>
                <a:ext cx="1854200" cy="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211" name="Oval 210">
                <a:extLst>
                  <a:ext uri="{FF2B5EF4-FFF2-40B4-BE49-F238E27FC236}">
                    <a16:creationId xmlns:a16="http://schemas.microsoft.com/office/drawing/2014/main" id="{C4353B75-74F1-0C48-B057-0887FAA78A74}"/>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TextBox 211">
                <a:extLst>
                  <a:ext uri="{FF2B5EF4-FFF2-40B4-BE49-F238E27FC236}">
                    <a16:creationId xmlns:a16="http://schemas.microsoft.com/office/drawing/2014/main" id="{7D88345D-2B6C-F447-AAFA-9A1065757E2F}"/>
                  </a:ext>
                </a:extLst>
              </p:cNvPr>
              <p:cNvSpPr txBox="1"/>
              <p:nvPr/>
            </p:nvSpPr>
            <p:spPr>
              <a:xfrm>
                <a:off x="4686300" y="3429000"/>
                <a:ext cx="301686" cy="369332"/>
              </a:xfrm>
              <a:prstGeom prst="rect">
                <a:avLst/>
              </a:prstGeom>
              <a:noFill/>
            </p:spPr>
            <p:txBody>
              <a:bodyPr wrap="none" rtlCol="0">
                <a:spAutoFit/>
              </a:bodyPr>
              <a:lstStyle/>
              <a:p>
                <a:r>
                  <a:rPr lang="en-US" dirty="0"/>
                  <a:t>4</a:t>
                </a:r>
              </a:p>
            </p:txBody>
          </p:sp>
        </p:grpSp>
        <p:grpSp>
          <p:nvGrpSpPr>
            <p:cNvPr id="207" name="Group 206">
              <a:extLst>
                <a:ext uri="{FF2B5EF4-FFF2-40B4-BE49-F238E27FC236}">
                  <a16:creationId xmlns:a16="http://schemas.microsoft.com/office/drawing/2014/main" id="{FD4BFC66-485F-2147-A211-2CAC1D00C204}"/>
                </a:ext>
              </a:extLst>
            </p:cNvPr>
            <p:cNvGrpSpPr/>
            <p:nvPr/>
          </p:nvGrpSpPr>
          <p:grpSpPr>
            <a:xfrm>
              <a:off x="5308600" y="4406900"/>
              <a:ext cx="3289300" cy="548046"/>
              <a:chOff x="6146800" y="3048000"/>
              <a:chExt cx="3289300" cy="548046"/>
            </a:xfrm>
          </p:grpSpPr>
          <p:sp>
            <p:nvSpPr>
              <p:cNvPr id="208" name="TextBox 207">
                <a:extLst>
                  <a:ext uri="{FF2B5EF4-FFF2-40B4-BE49-F238E27FC236}">
                    <a16:creationId xmlns:a16="http://schemas.microsoft.com/office/drawing/2014/main" id="{6D133E31-40C7-874C-B037-5CF94EEA15C1}"/>
                  </a:ext>
                </a:extLst>
              </p:cNvPr>
              <p:cNvSpPr txBox="1"/>
              <p:nvPr/>
            </p:nvSpPr>
            <p:spPr>
              <a:xfrm>
                <a:off x="6146800" y="3048000"/>
                <a:ext cx="1473200" cy="319446"/>
              </a:xfrm>
              <a:prstGeom prst="rect">
                <a:avLst/>
              </a:prstGeom>
              <a:noFill/>
            </p:spPr>
            <p:txBody>
              <a:bodyPr wrap="square" rtlCol="0">
                <a:spAutoFit/>
              </a:bodyPr>
              <a:lstStyle/>
              <a:p>
                <a:pPr algn="ctr">
                  <a:lnSpc>
                    <a:spcPct val="80000"/>
                  </a:lnSpc>
                </a:pPr>
                <a:r>
                  <a:rPr lang="en-US" dirty="0"/>
                  <a:t>HTTP GET</a:t>
                </a:r>
              </a:p>
            </p:txBody>
          </p:sp>
          <p:sp>
            <p:nvSpPr>
              <p:cNvPr id="209" name="TextBox 208">
                <a:extLst>
                  <a:ext uri="{FF2B5EF4-FFF2-40B4-BE49-F238E27FC236}">
                    <a16:creationId xmlns:a16="http://schemas.microsoft.com/office/drawing/2014/main" id="{CCBB6DD5-8489-9846-AEE8-A4EFC46C4CF0}"/>
                  </a:ext>
                </a:extLst>
              </p:cNvPr>
              <p:cNvSpPr txBox="1"/>
              <p:nvPr/>
            </p:nvSpPr>
            <p:spPr>
              <a:xfrm>
                <a:off x="6273800" y="3276600"/>
                <a:ext cx="3162300" cy="319446"/>
              </a:xfrm>
              <a:prstGeom prst="rect">
                <a:avLst/>
              </a:prstGeom>
              <a:noFill/>
            </p:spPr>
            <p:txBody>
              <a:bodyPr wrap="square" rtlCol="0">
                <a:spAutoFit/>
              </a:bodyPr>
              <a:lstStyle/>
              <a:p>
                <a:pPr algn="ctr">
                  <a:lnSpc>
                    <a:spcPct val="80000"/>
                  </a:lnSpc>
                </a:pPr>
                <a:r>
                  <a:rPr lang="en-US" sz="1600" dirty="0" err="1"/>
                  <a:t>Referer:nytimes.com</a:t>
                </a:r>
                <a:r>
                  <a:rPr lang="en-US" sz="1600" dirty="0"/>
                  <a:t>, cookie: </a:t>
                </a:r>
                <a:r>
                  <a:rPr lang="en-US" dirty="0">
                    <a:solidFill>
                      <a:srgbClr val="7030A0"/>
                    </a:solidFill>
                  </a:rPr>
                  <a:t>7493</a:t>
                </a:r>
              </a:p>
            </p:txBody>
          </p:sp>
        </p:grpSp>
      </p:grpSp>
      <p:grpSp>
        <p:nvGrpSpPr>
          <p:cNvPr id="213" name="Group 212">
            <a:extLst>
              <a:ext uri="{FF2B5EF4-FFF2-40B4-BE49-F238E27FC236}">
                <a16:creationId xmlns:a16="http://schemas.microsoft.com/office/drawing/2014/main" id="{52A26446-4AA7-B74D-AACE-7134BEC552EB}"/>
              </a:ext>
            </a:extLst>
          </p:cNvPr>
          <p:cNvGrpSpPr/>
          <p:nvPr/>
        </p:nvGrpSpPr>
        <p:grpSpPr>
          <a:xfrm>
            <a:off x="5626100" y="5346700"/>
            <a:ext cx="2641600" cy="865546"/>
            <a:chOff x="6007100" y="5308600"/>
            <a:chExt cx="2641600" cy="865546"/>
          </a:xfrm>
        </p:grpSpPr>
        <p:grpSp>
          <p:nvGrpSpPr>
            <p:cNvPr id="214" name="Group 213">
              <a:extLst>
                <a:ext uri="{FF2B5EF4-FFF2-40B4-BE49-F238E27FC236}">
                  <a16:creationId xmlns:a16="http://schemas.microsoft.com/office/drawing/2014/main" id="{29498B2A-276E-DC44-BBE4-90FD27C63891}"/>
                </a:ext>
              </a:extLst>
            </p:cNvPr>
            <p:cNvGrpSpPr/>
            <p:nvPr/>
          </p:nvGrpSpPr>
          <p:grpSpPr>
            <a:xfrm>
              <a:off x="6273800" y="5308600"/>
              <a:ext cx="1841500" cy="369332"/>
              <a:chOff x="3721100" y="3429000"/>
              <a:chExt cx="1841500" cy="369332"/>
            </a:xfrm>
          </p:grpSpPr>
          <p:cxnSp>
            <p:nvCxnSpPr>
              <p:cNvPr id="218" name="Straight Arrow Connector 217">
                <a:extLst>
                  <a:ext uri="{FF2B5EF4-FFF2-40B4-BE49-F238E27FC236}">
                    <a16:creationId xmlns:a16="http://schemas.microsoft.com/office/drawing/2014/main" id="{AEE3B8A3-63AD-A948-AAE1-A57FF9C587D6}"/>
                  </a:ext>
                </a:extLst>
              </p:cNvPr>
              <p:cNvCxnSpPr>
                <a:cxnSpLocks/>
              </p:cNvCxnSpPr>
              <p:nvPr/>
            </p:nvCxnSpPr>
            <p:spPr>
              <a:xfrm>
                <a:off x="3721100" y="3594100"/>
                <a:ext cx="1841500" cy="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9" name="Oval 218">
                <a:extLst>
                  <a:ext uri="{FF2B5EF4-FFF2-40B4-BE49-F238E27FC236}">
                    <a16:creationId xmlns:a16="http://schemas.microsoft.com/office/drawing/2014/main" id="{4E74045F-FC9E-C748-9CF5-2D715A8ECF5F}"/>
                  </a:ext>
                </a:extLst>
              </p:cNvPr>
              <p:cNvSpPr/>
              <p:nvPr/>
            </p:nvSpPr>
            <p:spPr>
              <a:xfrm>
                <a:off x="4673600" y="3441700"/>
                <a:ext cx="342900" cy="342900"/>
              </a:xfrm>
              <a:prstGeom prst="ellipse">
                <a:avLst/>
              </a:prstGeom>
              <a:solidFill>
                <a:schemeClr val="bg1"/>
              </a:solidFill>
              <a:ln w="19050">
                <a:solidFill>
                  <a:srgbClr val="0E01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TextBox 219">
                <a:extLst>
                  <a:ext uri="{FF2B5EF4-FFF2-40B4-BE49-F238E27FC236}">
                    <a16:creationId xmlns:a16="http://schemas.microsoft.com/office/drawing/2014/main" id="{DB50E822-27A5-7D49-BF52-0C0C70B85C66}"/>
                  </a:ext>
                </a:extLst>
              </p:cNvPr>
              <p:cNvSpPr txBox="1"/>
              <p:nvPr/>
            </p:nvSpPr>
            <p:spPr>
              <a:xfrm>
                <a:off x="4686300" y="3429000"/>
                <a:ext cx="301686" cy="369332"/>
              </a:xfrm>
              <a:prstGeom prst="rect">
                <a:avLst/>
              </a:prstGeom>
              <a:noFill/>
            </p:spPr>
            <p:txBody>
              <a:bodyPr wrap="none" rtlCol="0">
                <a:spAutoFit/>
              </a:bodyPr>
              <a:lstStyle/>
              <a:p>
                <a:r>
                  <a:rPr lang="en-US" dirty="0"/>
                  <a:t>5</a:t>
                </a:r>
              </a:p>
            </p:txBody>
          </p:sp>
        </p:grpSp>
        <p:grpSp>
          <p:nvGrpSpPr>
            <p:cNvPr id="215" name="Group 214">
              <a:extLst>
                <a:ext uri="{FF2B5EF4-FFF2-40B4-BE49-F238E27FC236}">
                  <a16:creationId xmlns:a16="http://schemas.microsoft.com/office/drawing/2014/main" id="{004A4CDB-638B-244C-BB86-A5BEFC684334}"/>
                </a:ext>
              </a:extLst>
            </p:cNvPr>
            <p:cNvGrpSpPr/>
            <p:nvPr/>
          </p:nvGrpSpPr>
          <p:grpSpPr>
            <a:xfrm>
              <a:off x="6007100" y="5600700"/>
              <a:ext cx="2641600" cy="573446"/>
              <a:chOff x="6654800" y="3187700"/>
              <a:chExt cx="2641600" cy="573446"/>
            </a:xfrm>
          </p:grpSpPr>
          <p:sp>
            <p:nvSpPr>
              <p:cNvPr id="216" name="TextBox 215">
                <a:extLst>
                  <a:ext uri="{FF2B5EF4-FFF2-40B4-BE49-F238E27FC236}">
                    <a16:creationId xmlns:a16="http://schemas.microsoft.com/office/drawing/2014/main" id="{D4ADF513-A7C3-0143-9B0C-2D1C1BD238A3}"/>
                  </a:ext>
                </a:extLst>
              </p:cNvPr>
              <p:cNvSpPr txBox="1"/>
              <p:nvPr/>
            </p:nvSpPr>
            <p:spPr>
              <a:xfrm>
                <a:off x="6654800" y="3187700"/>
                <a:ext cx="1473200" cy="319446"/>
              </a:xfrm>
              <a:prstGeom prst="rect">
                <a:avLst/>
              </a:prstGeom>
              <a:noFill/>
            </p:spPr>
            <p:txBody>
              <a:bodyPr wrap="square" rtlCol="0">
                <a:spAutoFit/>
              </a:bodyPr>
              <a:lstStyle/>
              <a:p>
                <a:pPr algn="ctr">
                  <a:lnSpc>
                    <a:spcPct val="80000"/>
                  </a:lnSpc>
                </a:pPr>
                <a:r>
                  <a:rPr lang="en-US" dirty="0"/>
                  <a:t>HTTP reply</a:t>
                </a:r>
              </a:p>
            </p:txBody>
          </p:sp>
          <p:sp>
            <p:nvSpPr>
              <p:cNvPr id="217" name="TextBox 216">
                <a:extLst>
                  <a:ext uri="{FF2B5EF4-FFF2-40B4-BE49-F238E27FC236}">
                    <a16:creationId xmlns:a16="http://schemas.microsoft.com/office/drawing/2014/main" id="{4A2FC18F-0291-6D46-A3C7-EB72BDA4044F}"/>
                  </a:ext>
                </a:extLst>
              </p:cNvPr>
              <p:cNvSpPr txBox="1"/>
              <p:nvPr/>
            </p:nvSpPr>
            <p:spPr>
              <a:xfrm>
                <a:off x="6781800" y="3441700"/>
                <a:ext cx="2514600" cy="319446"/>
              </a:xfrm>
              <a:prstGeom prst="rect">
                <a:avLst/>
              </a:prstGeom>
              <a:noFill/>
            </p:spPr>
            <p:txBody>
              <a:bodyPr wrap="square" rtlCol="0">
                <a:spAutoFit/>
              </a:bodyPr>
              <a:lstStyle/>
              <a:p>
                <a:pPr>
                  <a:lnSpc>
                    <a:spcPct val="80000"/>
                  </a:lnSpc>
                </a:pPr>
                <a:r>
                  <a:rPr lang="en-US" sz="1600" dirty="0"/>
                  <a:t>Set cookie: </a:t>
                </a:r>
                <a:r>
                  <a:rPr lang="en-US" dirty="0">
                    <a:solidFill>
                      <a:srgbClr val="7030A0"/>
                    </a:solidFill>
                  </a:rPr>
                  <a:t>7493</a:t>
                </a:r>
              </a:p>
            </p:txBody>
          </p:sp>
        </p:grpSp>
      </p:grpSp>
      <p:sp>
        <p:nvSpPr>
          <p:cNvPr id="221" name="TextBox 220">
            <a:extLst>
              <a:ext uri="{FF2B5EF4-FFF2-40B4-BE49-F238E27FC236}">
                <a16:creationId xmlns:a16="http://schemas.microsoft.com/office/drawing/2014/main" id="{DE7219FE-2D26-9D42-AE4E-0D7F7B3AF5E9}"/>
              </a:ext>
            </a:extLst>
          </p:cNvPr>
          <p:cNvSpPr txBox="1"/>
          <p:nvPr/>
        </p:nvSpPr>
        <p:spPr>
          <a:xfrm>
            <a:off x="9238709" y="5397500"/>
            <a:ext cx="2385140" cy="369332"/>
          </a:xfrm>
          <a:prstGeom prst="rect">
            <a:avLst/>
          </a:prstGeom>
          <a:noFill/>
        </p:spPr>
        <p:txBody>
          <a:bodyPr wrap="none" rtlCol="0">
            <a:spAutoFit/>
          </a:bodyPr>
          <a:lstStyle/>
          <a:p>
            <a:r>
              <a:rPr lang="en-US" dirty="0">
                <a:solidFill>
                  <a:srgbClr val="7030A0"/>
                </a:solidFill>
              </a:rPr>
              <a:t>7493</a:t>
            </a:r>
            <a:r>
              <a:rPr lang="en-US" sz="1600" dirty="0"/>
              <a:t>: </a:t>
            </a:r>
            <a:r>
              <a:rPr lang="en-US" sz="1600" dirty="0" err="1"/>
              <a:t>socks.com</a:t>
            </a:r>
            <a:r>
              <a:rPr lang="en-US" sz="1600" dirty="0"/>
              <a:t>, 2/16/22</a:t>
            </a:r>
          </a:p>
        </p:txBody>
      </p:sp>
      <p:sp>
        <p:nvSpPr>
          <p:cNvPr id="52" name="Rectangle 51">
            <a:extLst>
              <a:ext uri="{FF2B5EF4-FFF2-40B4-BE49-F238E27FC236}">
                <a16:creationId xmlns:a16="http://schemas.microsoft.com/office/drawing/2014/main" id="{87817062-774D-454B-8E37-CAF7A9BA9A3F}"/>
              </a:ext>
            </a:extLst>
          </p:cNvPr>
          <p:cNvSpPr/>
          <p:nvPr/>
        </p:nvSpPr>
        <p:spPr>
          <a:xfrm>
            <a:off x="152400" y="1257300"/>
            <a:ext cx="3035300" cy="2273300"/>
          </a:xfrm>
          <a:prstGeom prst="rect">
            <a:avLst/>
          </a:prstGeom>
          <a:solidFill>
            <a:schemeClr val="bg1">
              <a:alpha val="6708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273E8AE-1256-8543-903F-14016A3284D0}"/>
              </a:ext>
            </a:extLst>
          </p:cNvPr>
          <p:cNvSpPr/>
          <p:nvPr/>
        </p:nvSpPr>
        <p:spPr>
          <a:xfrm>
            <a:off x="5041900" y="1663700"/>
            <a:ext cx="1676400" cy="825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CCC1C141-45F3-B748-A65C-DC6615D1E4E2}"/>
              </a:ext>
            </a:extLst>
          </p:cNvPr>
          <p:cNvPicPr>
            <a:picLocks noChangeAspect="1"/>
          </p:cNvPicPr>
          <p:nvPr/>
        </p:nvPicPr>
        <p:blipFill>
          <a:blip r:embed="rId7"/>
          <a:stretch>
            <a:fillRect/>
          </a:stretch>
        </p:blipFill>
        <p:spPr>
          <a:xfrm>
            <a:off x="5168900" y="1705046"/>
            <a:ext cx="1447800" cy="777076"/>
          </a:xfrm>
          <a:prstGeom prst="rect">
            <a:avLst/>
          </a:prstGeom>
        </p:spPr>
      </p:pic>
      <p:grpSp>
        <p:nvGrpSpPr>
          <p:cNvPr id="50" name="Group 49">
            <a:extLst>
              <a:ext uri="{FF2B5EF4-FFF2-40B4-BE49-F238E27FC236}">
                <a16:creationId xmlns:a16="http://schemas.microsoft.com/office/drawing/2014/main" id="{4EFDBB5A-1D49-7740-BFA3-76D3B419C8FA}"/>
              </a:ext>
            </a:extLst>
          </p:cNvPr>
          <p:cNvGrpSpPr/>
          <p:nvPr/>
        </p:nvGrpSpPr>
        <p:grpSpPr>
          <a:xfrm>
            <a:off x="2946400" y="2946400"/>
            <a:ext cx="3797300" cy="1333500"/>
            <a:chOff x="2946400" y="2946400"/>
            <a:chExt cx="3797300" cy="1333500"/>
          </a:xfrm>
        </p:grpSpPr>
        <p:sp>
          <p:nvSpPr>
            <p:cNvPr id="186" name="TextBox 185">
              <a:extLst>
                <a:ext uri="{FF2B5EF4-FFF2-40B4-BE49-F238E27FC236}">
                  <a16:creationId xmlns:a16="http://schemas.microsoft.com/office/drawing/2014/main" id="{EA8EEB57-D796-A44F-AABC-98D2692E45FA}"/>
                </a:ext>
              </a:extLst>
            </p:cNvPr>
            <p:cNvSpPr txBox="1"/>
            <p:nvPr/>
          </p:nvSpPr>
          <p:spPr>
            <a:xfrm>
              <a:off x="2946400" y="3733800"/>
              <a:ext cx="1866900" cy="319446"/>
            </a:xfrm>
            <a:prstGeom prst="rect">
              <a:avLst/>
            </a:prstGeom>
            <a:noFill/>
          </p:spPr>
          <p:txBody>
            <a:bodyPr wrap="square" rtlCol="0">
              <a:spAutoFit/>
            </a:bodyPr>
            <a:lstStyle/>
            <a:p>
              <a:pPr algn="r">
                <a:lnSpc>
                  <a:spcPct val="80000"/>
                </a:lnSpc>
              </a:pPr>
              <a:r>
                <a:rPr lang="en-US" sz="1600" dirty="0"/>
                <a:t>cookie: </a:t>
              </a:r>
              <a:r>
                <a:rPr lang="en-US" dirty="0">
                  <a:solidFill>
                    <a:srgbClr val="C00000"/>
                  </a:solidFill>
                </a:rPr>
                <a:t>1634</a:t>
              </a:r>
            </a:p>
          </p:txBody>
        </p:sp>
        <p:grpSp>
          <p:nvGrpSpPr>
            <p:cNvPr id="12" name="Group 11">
              <a:extLst>
                <a:ext uri="{FF2B5EF4-FFF2-40B4-BE49-F238E27FC236}">
                  <a16:creationId xmlns:a16="http://schemas.microsoft.com/office/drawing/2014/main" id="{67F4D187-FD30-4243-9DC3-FEED945AA79A}"/>
                </a:ext>
              </a:extLst>
            </p:cNvPr>
            <p:cNvGrpSpPr/>
            <p:nvPr/>
          </p:nvGrpSpPr>
          <p:grpSpPr>
            <a:xfrm>
              <a:off x="3771900" y="2946400"/>
              <a:ext cx="2971800" cy="1333500"/>
              <a:chOff x="3771900" y="2946400"/>
              <a:chExt cx="2971800" cy="1333500"/>
            </a:xfrm>
          </p:grpSpPr>
          <p:cxnSp>
            <p:nvCxnSpPr>
              <p:cNvPr id="172" name="Straight Arrow Connector 171">
                <a:extLst>
                  <a:ext uri="{FF2B5EF4-FFF2-40B4-BE49-F238E27FC236}">
                    <a16:creationId xmlns:a16="http://schemas.microsoft.com/office/drawing/2014/main" id="{B1744345-32CD-D945-8799-A1B7A26C0FC5}"/>
                  </a:ext>
                </a:extLst>
              </p:cNvPr>
              <p:cNvCxnSpPr>
                <a:cxnSpLocks/>
              </p:cNvCxnSpPr>
              <p:nvPr/>
            </p:nvCxnSpPr>
            <p:spPr>
              <a:xfrm flipV="1">
                <a:off x="5118100" y="2971800"/>
                <a:ext cx="0" cy="1308100"/>
              </a:xfrm>
              <a:prstGeom prst="straightConnector1">
                <a:avLst/>
              </a:prstGeom>
              <a:ln w="25400">
                <a:solidFill>
                  <a:srgbClr val="0E01A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75" name="TextBox 174">
                <a:extLst>
                  <a:ext uri="{FF2B5EF4-FFF2-40B4-BE49-F238E27FC236}">
                    <a16:creationId xmlns:a16="http://schemas.microsoft.com/office/drawing/2014/main" id="{555889BE-7365-4243-803E-53D3F804C2DC}"/>
                  </a:ext>
                </a:extLst>
              </p:cNvPr>
              <p:cNvSpPr txBox="1"/>
              <p:nvPr/>
            </p:nvSpPr>
            <p:spPr>
              <a:xfrm>
                <a:off x="5105400" y="3302000"/>
                <a:ext cx="736600" cy="541046"/>
              </a:xfrm>
              <a:prstGeom prst="rect">
                <a:avLst/>
              </a:prstGeom>
              <a:noFill/>
            </p:spPr>
            <p:txBody>
              <a:bodyPr wrap="square" rtlCol="0">
                <a:spAutoFit/>
              </a:bodyPr>
              <a:lstStyle/>
              <a:p>
                <a:pPr algn="ctr">
                  <a:lnSpc>
                    <a:spcPct val="80000"/>
                  </a:lnSpc>
                </a:pPr>
                <a:r>
                  <a:rPr lang="en-US" dirty="0"/>
                  <a:t>HTTP reply</a:t>
                </a:r>
              </a:p>
            </p:txBody>
          </p:sp>
          <p:grpSp>
            <p:nvGrpSpPr>
              <p:cNvPr id="187" name="Group 186">
                <a:extLst>
                  <a:ext uri="{FF2B5EF4-FFF2-40B4-BE49-F238E27FC236}">
                    <a16:creationId xmlns:a16="http://schemas.microsoft.com/office/drawing/2014/main" id="{CEF64886-9C2F-0540-8430-13E580BAFE5B}"/>
                  </a:ext>
                </a:extLst>
              </p:cNvPr>
              <p:cNvGrpSpPr/>
              <p:nvPr/>
            </p:nvGrpSpPr>
            <p:grpSpPr>
              <a:xfrm>
                <a:off x="3771900" y="2946400"/>
                <a:ext cx="1473200" cy="1308100"/>
                <a:chOff x="3771900" y="2946400"/>
                <a:chExt cx="1473200" cy="1308100"/>
              </a:xfrm>
            </p:grpSpPr>
            <p:cxnSp>
              <p:nvCxnSpPr>
                <p:cNvPr id="188" name="Straight Arrow Connector 187">
                  <a:extLst>
                    <a:ext uri="{FF2B5EF4-FFF2-40B4-BE49-F238E27FC236}">
                      <a16:creationId xmlns:a16="http://schemas.microsoft.com/office/drawing/2014/main" id="{1584FBF9-445E-9940-944C-DEF9B15F5A92}"/>
                    </a:ext>
                  </a:extLst>
                </p:cNvPr>
                <p:cNvCxnSpPr>
                  <a:cxnSpLocks/>
                </p:cNvCxnSpPr>
                <p:nvPr/>
              </p:nvCxnSpPr>
              <p:spPr>
                <a:xfrm flipV="1">
                  <a:off x="4851400" y="2946400"/>
                  <a:ext cx="0" cy="1308100"/>
                </a:xfrm>
                <a:prstGeom prst="straightConnector1">
                  <a:avLst/>
                </a:prstGeom>
                <a:ln w="25400">
                  <a:solidFill>
                    <a:srgbClr val="0E01A0"/>
                  </a:solidFill>
                  <a:tailEnd type="triangle"/>
                </a:ln>
              </p:spPr>
              <p:style>
                <a:lnRef idx="1">
                  <a:schemeClr val="accent1"/>
                </a:lnRef>
                <a:fillRef idx="0">
                  <a:schemeClr val="accent1"/>
                </a:fillRef>
                <a:effectRef idx="0">
                  <a:schemeClr val="accent1"/>
                </a:effectRef>
                <a:fontRef idx="minor">
                  <a:schemeClr val="tx1"/>
                </a:fontRef>
              </p:style>
            </p:cxnSp>
            <p:sp>
              <p:nvSpPr>
                <p:cNvPr id="189" name="TextBox 188">
                  <a:extLst>
                    <a:ext uri="{FF2B5EF4-FFF2-40B4-BE49-F238E27FC236}">
                      <a16:creationId xmlns:a16="http://schemas.microsoft.com/office/drawing/2014/main" id="{A200226F-2290-A54B-916F-CB43D1EF79D6}"/>
                    </a:ext>
                  </a:extLst>
                </p:cNvPr>
                <p:cNvSpPr txBox="1"/>
                <p:nvPr/>
              </p:nvSpPr>
              <p:spPr>
                <a:xfrm>
                  <a:off x="3771900" y="3276600"/>
                  <a:ext cx="1473200" cy="541046"/>
                </a:xfrm>
                <a:prstGeom prst="rect">
                  <a:avLst/>
                </a:prstGeom>
                <a:noFill/>
              </p:spPr>
              <p:txBody>
                <a:bodyPr wrap="square" rtlCol="0">
                  <a:spAutoFit/>
                </a:bodyPr>
                <a:lstStyle/>
                <a:p>
                  <a:pPr algn="ctr">
                    <a:lnSpc>
                      <a:spcPct val="80000"/>
                    </a:lnSpc>
                  </a:pPr>
                  <a:r>
                    <a:rPr lang="en-US" dirty="0"/>
                    <a:t>HTTP </a:t>
                  </a:r>
                </a:p>
                <a:p>
                  <a:pPr algn="ctr">
                    <a:lnSpc>
                      <a:spcPct val="80000"/>
                    </a:lnSpc>
                  </a:pPr>
                  <a:r>
                    <a:rPr lang="en-US" dirty="0"/>
                    <a:t>GET</a:t>
                  </a:r>
                </a:p>
              </p:txBody>
            </p:sp>
          </p:grpSp>
          <p:sp>
            <p:nvSpPr>
              <p:cNvPr id="190" name="TextBox 189">
                <a:extLst>
                  <a:ext uri="{FF2B5EF4-FFF2-40B4-BE49-F238E27FC236}">
                    <a16:creationId xmlns:a16="http://schemas.microsoft.com/office/drawing/2014/main" id="{953EEF58-8AF1-E74B-834B-1AE029DD3520}"/>
                  </a:ext>
                </a:extLst>
              </p:cNvPr>
              <p:cNvSpPr txBox="1"/>
              <p:nvPr/>
            </p:nvSpPr>
            <p:spPr>
              <a:xfrm>
                <a:off x="4876800" y="3746500"/>
                <a:ext cx="1866900" cy="319446"/>
              </a:xfrm>
              <a:prstGeom prst="rect">
                <a:avLst/>
              </a:prstGeom>
              <a:noFill/>
            </p:spPr>
            <p:txBody>
              <a:bodyPr wrap="square" rtlCol="0">
                <a:spAutoFit/>
              </a:bodyPr>
              <a:lstStyle/>
              <a:p>
                <a:pPr algn="r">
                  <a:lnSpc>
                    <a:spcPct val="80000"/>
                  </a:lnSpc>
                </a:pPr>
                <a:r>
                  <a:rPr lang="en-US" sz="1600" dirty="0"/>
                  <a:t>Set cookie: </a:t>
                </a:r>
                <a:r>
                  <a:rPr lang="en-US" dirty="0">
                    <a:solidFill>
                      <a:srgbClr val="C00000"/>
                    </a:solidFill>
                  </a:rPr>
                  <a:t>1634</a:t>
                </a:r>
              </a:p>
            </p:txBody>
          </p:sp>
        </p:grpSp>
      </p:grpSp>
      <p:sp>
        <p:nvSpPr>
          <p:cNvPr id="191" name="TextBox 190">
            <a:extLst>
              <a:ext uri="{FF2B5EF4-FFF2-40B4-BE49-F238E27FC236}">
                <a16:creationId xmlns:a16="http://schemas.microsoft.com/office/drawing/2014/main" id="{2DA4981F-F39B-3A49-A46E-25D2EC80F748}"/>
              </a:ext>
            </a:extLst>
          </p:cNvPr>
          <p:cNvSpPr txBox="1"/>
          <p:nvPr/>
        </p:nvSpPr>
        <p:spPr>
          <a:xfrm>
            <a:off x="7010400" y="2019300"/>
            <a:ext cx="1848583" cy="369332"/>
          </a:xfrm>
          <a:prstGeom prst="rect">
            <a:avLst/>
          </a:prstGeom>
          <a:noFill/>
        </p:spPr>
        <p:txBody>
          <a:bodyPr wrap="none" rtlCol="0">
            <a:spAutoFit/>
          </a:bodyPr>
          <a:lstStyle/>
          <a:p>
            <a:r>
              <a:rPr lang="en-US" dirty="0">
                <a:solidFill>
                  <a:srgbClr val="C00000"/>
                </a:solidFill>
              </a:rPr>
              <a:t>1634</a:t>
            </a:r>
            <a:r>
              <a:rPr lang="en-US" sz="1600" dirty="0"/>
              <a:t>: arts, 2/17/22</a:t>
            </a:r>
          </a:p>
        </p:txBody>
      </p:sp>
      <p:sp>
        <p:nvSpPr>
          <p:cNvPr id="222" name="TextBox 221">
            <a:extLst>
              <a:ext uri="{FF2B5EF4-FFF2-40B4-BE49-F238E27FC236}">
                <a16:creationId xmlns:a16="http://schemas.microsoft.com/office/drawing/2014/main" id="{3E2282F4-4356-234C-94F2-286B1CE1E2A1}"/>
              </a:ext>
            </a:extLst>
          </p:cNvPr>
          <p:cNvSpPr txBox="1"/>
          <p:nvPr/>
        </p:nvSpPr>
        <p:spPr>
          <a:xfrm>
            <a:off x="9251409" y="5626100"/>
            <a:ext cx="2666114" cy="369332"/>
          </a:xfrm>
          <a:prstGeom prst="rect">
            <a:avLst/>
          </a:prstGeom>
          <a:noFill/>
        </p:spPr>
        <p:txBody>
          <a:bodyPr wrap="none" rtlCol="0">
            <a:spAutoFit/>
          </a:bodyPr>
          <a:lstStyle/>
          <a:p>
            <a:r>
              <a:rPr lang="en-US" dirty="0">
                <a:solidFill>
                  <a:srgbClr val="7030A0"/>
                </a:solidFill>
              </a:rPr>
              <a:t>7493</a:t>
            </a:r>
            <a:r>
              <a:rPr lang="en-US" sz="1600" dirty="0"/>
              <a:t>: NY Times arts, 2/15/22</a:t>
            </a:r>
          </a:p>
        </p:txBody>
      </p:sp>
      <p:sp>
        <p:nvSpPr>
          <p:cNvPr id="20" name="TextBox 19">
            <a:extLst>
              <a:ext uri="{FF2B5EF4-FFF2-40B4-BE49-F238E27FC236}">
                <a16:creationId xmlns:a16="http://schemas.microsoft.com/office/drawing/2014/main" id="{13AC850B-40A2-CC4E-92FB-CE11DA696EF3}"/>
              </a:ext>
            </a:extLst>
          </p:cNvPr>
          <p:cNvSpPr txBox="1"/>
          <p:nvPr/>
        </p:nvSpPr>
        <p:spPr>
          <a:xfrm>
            <a:off x="5753100" y="6108700"/>
            <a:ext cx="2269596" cy="369332"/>
          </a:xfrm>
          <a:prstGeom prst="rect">
            <a:avLst/>
          </a:prstGeom>
          <a:noFill/>
        </p:spPr>
        <p:txBody>
          <a:bodyPr wrap="none" rtlCol="0">
            <a:spAutoFit/>
          </a:bodyPr>
          <a:lstStyle/>
          <a:p>
            <a:r>
              <a:rPr lang="en-US" i="1" dirty="0">
                <a:solidFill>
                  <a:srgbClr val="C00000"/>
                </a:solidFill>
              </a:rPr>
              <a:t>Returned ad for socks!</a:t>
            </a:r>
          </a:p>
        </p:txBody>
      </p:sp>
    </p:spTree>
    <p:extLst>
      <p:ext uri="{BB962C8B-B14F-4D97-AF65-F5344CB8AC3E}">
        <p14:creationId xmlns:p14="http://schemas.microsoft.com/office/powerpoint/2010/main" val="3951012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dissolve">
                                      <p:cBhvr>
                                        <p:cTn id="7" dur="500"/>
                                        <p:tgtEl>
                                          <p:spTgt spid="50"/>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191"/>
                                        </p:tgtEl>
                                        <p:attrNameLst>
                                          <p:attrName>style.visibility</p:attrName>
                                        </p:attrNameLst>
                                      </p:cBhvr>
                                      <p:to>
                                        <p:strVal val="visible"/>
                                      </p:to>
                                    </p:set>
                                    <p:animEffect transition="in" filter="dissolve">
                                      <p:cBhvr>
                                        <p:cTn id="11" dur="500"/>
                                        <p:tgtEl>
                                          <p:spTgt spid="191"/>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205"/>
                                        </p:tgtEl>
                                        <p:attrNameLst>
                                          <p:attrName>style.visibility</p:attrName>
                                        </p:attrNameLst>
                                      </p:cBhvr>
                                      <p:to>
                                        <p:strVal val="visible"/>
                                      </p:to>
                                    </p:set>
                                    <p:animEffect transition="in" filter="wipe(left)">
                                      <p:cBhvr>
                                        <p:cTn id="16" dur="500"/>
                                        <p:tgtEl>
                                          <p:spTgt spid="205"/>
                                        </p:tgtEl>
                                      </p:cBhvr>
                                    </p:animEffect>
                                  </p:childTnLst>
                                </p:cTn>
                              </p:par>
                              <p:par>
                                <p:cTn id="17" presetID="9" presetClass="exit" presetSubtype="0" fill="hold" nodeType="withEffect">
                                  <p:stCondLst>
                                    <p:cond delay="0"/>
                                  </p:stCondLst>
                                  <p:childTnLst>
                                    <p:animEffect transition="out" filter="dissolve">
                                      <p:cBhvr>
                                        <p:cTn id="18" dur="500"/>
                                        <p:tgtEl>
                                          <p:spTgt spid="50"/>
                                        </p:tgtEl>
                                      </p:cBhvr>
                                    </p:animEffect>
                                    <p:set>
                                      <p:cBhvr>
                                        <p:cTn id="19" dur="1" fill="hold">
                                          <p:stCondLst>
                                            <p:cond delay="499"/>
                                          </p:stCondLst>
                                        </p:cTn>
                                        <p:tgtEl>
                                          <p:spTgt spid="50"/>
                                        </p:tgtEl>
                                        <p:attrNameLst>
                                          <p:attrName>style.visibility</p:attrName>
                                        </p:attrNameLst>
                                      </p:cBhvr>
                                      <p:to>
                                        <p:strVal val="hidden"/>
                                      </p:to>
                                    </p:set>
                                  </p:childTnLst>
                                </p:cTn>
                              </p:par>
                            </p:childTnLst>
                          </p:cTn>
                        </p:par>
                        <p:par>
                          <p:cTn id="20" fill="hold">
                            <p:stCondLst>
                              <p:cond delay="500"/>
                            </p:stCondLst>
                            <p:childTnLst>
                              <p:par>
                                <p:cTn id="21" presetID="9" presetClass="entr" presetSubtype="0" fill="hold" grpId="0" nodeType="afterEffect">
                                  <p:stCondLst>
                                    <p:cond delay="0"/>
                                  </p:stCondLst>
                                  <p:childTnLst>
                                    <p:set>
                                      <p:cBhvr>
                                        <p:cTn id="22" dur="1" fill="hold">
                                          <p:stCondLst>
                                            <p:cond delay="0"/>
                                          </p:stCondLst>
                                        </p:cTn>
                                        <p:tgtEl>
                                          <p:spTgt spid="222"/>
                                        </p:tgtEl>
                                        <p:attrNameLst>
                                          <p:attrName>style.visibility</p:attrName>
                                        </p:attrNameLst>
                                      </p:cBhvr>
                                      <p:to>
                                        <p:strVal val="visible"/>
                                      </p:to>
                                    </p:set>
                                    <p:animEffect transition="in" filter="dissolve">
                                      <p:cBhvr>
                                        <p:cTn id="23" dur="500"/>
                                        <p:tgtEl>
                                          <p:spTgt spid="222"/>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2" fill="hold" nodeType="clickEffect">
                                  <p:stCondLst>
                                    <p:cond delay="0"/>
                                  </p:stCondLst>
                                  <p:childTnLst>
                                    <p:set>
                                      <p:cBhvr>
                                        <p:cTn id="27" dur="1" fill="hold">
                                          <p:stCondLst>
                                            <p:cond delay="0"/>
                                          </p:stCondLst>
                                        </p:cTn>
                                        <p:tgtEl>
                                          <p:spTgt spid="213"/>
                                        </p:tgtEl>
                                        <p:attrNameLst>
                                          <p:attrName>style.visibility</p:attrName>
                                        </p:attrNameLst>
                                      </p:cBhvr>
                                      <p:to>
                                        <p:strVal val="visible"/>
                                      </p:to>
                                    </p:set>
                                    <p:animEffect transition="in" filter="wipe(right)">
                                      <p:cBhvr>
                                        <p:cTn id="28" dur="500"/>
                                        <p:tgtEl>
                                          <p:spTgt spid="213"/>
                                        </p:tgtEl>
                                      </p:cBhvr>
                                    </p:animEffect>
                                  </p:childTnLst>
                                </p:cTn>
                              </p:par>
                              <p:par>
                                <p:cTn id="29" presetID="9" presetClass="exit" presetSubtype="0" fill="hold" nodeType="withEffect">
                                  <p:stCondLst>
                                    <p:cond delay="0"/>
                                  </p:stCondLst>
                                  <p:childTnLst>
                                    <p:animEffect transition="out" filter="dissolve">
                                      <p:cBhvr>
                                        <p:cTn id="30" dur="500"/>
                                        <p:tgtEl>
                                          <p:spTgt spid="205"/>
                                        </p:tgtEl>
                                      </p:cBhvr>
                                    </p:animEffect>
                                    <p:set>
                                      <p:cBhvr>
                                        <p:cTn id="31" dur="1" fill="hold">
                                          <p:stCondLst>
                                            <p:cond delay="499"/>
                                          </p:stCondLst>
                                        </p:cTn>
                                        <p:tgtEl>
                                          <p:spTgt spid="20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dissolve">
                                      <p:cBhvr>
                                        <p:cTn id="3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1" grpId="0"/>
      <p:bldP spid="222"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B051B04-ACBF-DB44-80A7-0D40AAB4EC53}"/>
              </a:ext>
            </a:extLst>
          </p:cNvPr>
          <p:cNvSpPr txBox="1"/>
          <p:nvPr/>
        </p:nvSpPr>
        <p:spPr>
          <a:xfrm>
            <a:off x="360491" y="261258"/>
            <a:ext cx="10790133" cy="923330"/>
          </a:xfrm>
          <a:prstGeom prst="rect">
            <a:avLst/>
          </a:prstGeom>
          <a:noFill/>
        </p:spPr>
        <p:txBody>
          <a:bodyPr wrap="none" rtlCol="0">
            <a:spAutoFit/>
          </a:bodyPr>
          <a:lstStyle/>
          <a:p>
            <a:r>
              <a:rPr lang="en-US" sz="5400" dirty="0">
                <a:solidFill>
                  <a:srgbClr val="0E01A0"/>
                </a:solidFill>
              </a:rPr>
              <a:t>Cookies: </a:t>
            </a:r>
            <a:r>
              <a:rPr lang="en-US" sz="4400" dirty="0">
                <a:solidFill>
                  <a:srgbClr val="0E01A0"/>
                </a:solidFill>
              </a:rPr>
              <a:t>tracking a user’s browsing behavior</a:t>
            </a:r>
          </a:p>
        </p:txBody>
      </p:sp>
      <p:sp>
        <p:nvSpPr>
          <p:cNvPr id="11" name="Content Placeholder 10">
            <a:extLst>
              <a:ext uri="{FF2B5EF4-FFF2-40B4-BE49-F238E27FC236}">
                <a16:creationId xmlns:a16="http://schemas.microsoft.com/office/drawing/2014/main" id="{B44877E6-0E15-2840-BF4C-1558F629F02F}"/>
              </a:ext>
            </a:extLst>
          </p:cNvPr>
          <p:cNvSpPr>
            <a:spLocks noGrp="1"/>
          </p:cNvSpPr>
          <p:nvPr>
            <p:ph idx="1"/>
          </p:nvPr>
        </p:nvSpPr>
        <p:spPr>
          <a:xfrm>
            <a:off x="613541" y="1386556"/>
            <a:ext cx="10515600" cy="5071394"/>
          </a:xfrm>
        </p:spPr>
        <p:txBody>
          <a:bodyPr>
            <a:normAutofit lnSpcReduction="10000"/>
          </a:bodyPr>
          <a:lstStyle/>
          <a:p>
            <a:pPr marL="0" indent="0">
              <a:buNone/>
            </a:pPr>
            <a:r>
              <a:rPr lang="en-US" sz="3200" dirty="0"/>
              <a:t>Cookies can be used to: </a:t>
            </a:r>
          </a:p>
          <a:p>
            <a:pPr marL="463550" indent="-227013">
              <a:buClr>
                <a:srgbClr val="0A14A3"/>
              </a:buClr>
              <a:buFont typeface="Wingdings" pitchFamily="2" charset="2"/>
              <a:buChar char="§"/>
            </a:pPr>
            <a:r>
              <a:rPr lang="en-US" dirty="0"/>
              <a:t>track user behavior on a given website (</a:t>
            </a:r>
            <a:r>
              <a:rPr lang="en-US" dirty="0">
                <a:solidFill>
                  <a:srgbClr val="C00000"/>
                </a:solidFill>
              </a:rPr>
              <a:t>first party cookies</a:t>
            </a:r>
            <a:r>
              <a:rPr lang="en-US" dirty="0"/>
              <a:t>)</a:t>
            </a:r>
          </a:p>
          <a:p>
            <a:pPr marL="463550" indent="-227013">
              <a:buClr>
                <a:srgbClr val="0A14A3"/>
              </a:buClr>
              <a:buFont typeface="Wingdings" pitchFamily="2" charset="2"/>
              <a:buChar char="§"/>
            </a:pPr>
            <a:r>
              <a:rPr lang="en-US" dirty="0"/>
              <a:t>track user behavior across multiple websites (</a:t>
            </a:r>
            <a:r>
              <a:rPr lang="en-US" dirty="0">
                <a:solidFill>
                  <a:srgbClr val="C00000"/>
                </a:solidFill>
              </a:rPr>
              <a:t>third party cookies</a:t>
            </a:r>
            <a:r>
              <a:rPr lang="en-US" dirty="0"/>
              <a:t>) without user ever choosing to visit tracker site (!)</a:t>
            </a:r>
          </a:p>
          <a:p>
            <a:pPr marL="463550" indent="-227013">
              <a:buClr>
                <a:srgbClr val="0A14A3"/>
              </a:buClr>
              <a:buFont typeface="Wingdings" pitchFamily="2" charset="2"/>
              <a:buChar char="§"/>
            </a:pPr>
            <a:r>
              <a:rPr lang="en-US" dirty="0"/>
              <a:t>tracking may be </a:t>
            </a:r>
            <a:r>
              <a:rPr lang="en-US" i="1" dirty="0"/>
              <a:t>invisible</a:t>
            </a:r>
            <a:r>
              <a:rPr lang="en-US" dirty="0"/>
              <a:t> to user:</a:t>
            </a:r>
          </a:p>
          <a:p>
            <a:pPr marL="860425" lvl="1" indent="-168275">
              <a:buClr>
                <a:srgbClr val="0A14A3"/>
              </a:buClr>
            </a:pPr>
            <a:r>
              <a:rPr lang="en-US" dirty="0"/>
              <a:t>rather than displayed ad triggering HTTP GET to tracker, could be an invisible link</a:t>
            </a:r>
          </a:p>
          <a:p>
            <a:pPr marL="920750" lvl="1" indent="-227013">
              <a:buClr>
                <a:srgbClr val="0A14A3"/>
              </a:buClr>
              <a:buFont typeface="Wingdings" pitchFamily="2" charset="2"/>
              <a:buChar char="§"/>
            </a:pPr>
            <a:endParaRPr lang="en-US" dirty="0"/>
          </a:p>
          <a:p>
            <a:pPr marL="236537" indent="0">
              <a:buClr>
                <a:srgbClr val="0A14A3"/>
              </a:buClr>
              <a:buNone/>
            </a:pPr>
            <a:r>
              <a:rPr lang="en-US" dirty="0"/>
              <a:t>third party tracking via cookies:</a:t>
            </a:r>
          </a:p>
          <a:p>
            <a:pPr marL="692150" indent="-341313">
              <a:buClr>
                <a:srgbClr val="0A14A3"/>
              </a:buClr>
              <a:buFont typeface="Wingdings" pitchFamily="2" charset="2"/>
              <a:buChar char="§"/>
            </a:pPr>
            <a:r>
              <a:rPr lang="en-US" dirty="0"/>
              <a:t>disabled by default in Firefox, Safari browsers</a:t>
            </a:r>
          </a:p>
          <a:p>
            <a:pPr marL="692150" indent="-341313">
              <a:buClr>
                <a:srgbClr val="0A14A3"/>
              </a:buClr>
              <a:buFont typeface="Wingdings" pitchFamily="2" charset="2"/>
              <a:buChar char="§"/>
            </a:pPr>
            <a:r>
              <a:rPr lang="en-US" dirty="0"/>
              <a:t>to be disabled in Chrome browser in 2023</a:t>
            </a:r>
          </a:p>
        </p:txBody>
      </p:sp>
    </p:spTree>
    <p:extLst>
      <p:ext uri="{BB962C8B-B14F-4D97-AF65-F5344CB8AC3E}">
        <p14:creationId xmlns:p14="http://schemas.microsoft.com/office/powerpoint/2010/main" val="4115819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xEl>
                                              <p:pRg st="6" end="6"/>
                                            </p:txEl>
                                          </p:spTgt>
                                        </p:tgtEl>
                                        <p:attrNameLst>
                                          <p:attrName>style.visibility</p:attrName>
                                        </p:attrNameLst>
                                      </p:cBhvr>
                                      <p:to>
                                        <p:strVal val="visible"/>
                                      </p:to>
                                    </p:set>
                                    <p:animEffect transition="in" filter="dissolve">
                                      <p:cBhvr>
                                        <p:cTn id="7" dur="500"/>
                                        <p:tgtEl>
                                          <p:spTgt spid="11">
                                            <p:txEl>
                                              <p:pRg st="6" end="6"/>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1">
                                            <p:txEl>
                                              <p:pRg st="7" end="7"/>
                                            </p:txEl>
                                          </p:spTgt>
                                        </p:tgtEl>
                                        <p:attrNameLst>
                                          <p:attrName>style.visibility</p:attrName>
                                        </p:attrNameLst>
                                      </p:cBhvr>
                                      <p:to>
                                        <p:strVal val="visible"/>
                                      </p:to>
                                    </p:set>
                                    <p:animEffect transition="in" filter="dissolve">
                                      <p:cBhvr>
                                        <p:cTn id="10" dur="500"/>
                                        <p:tgtEl>
                                          <p:spTgt spid="11">
                                            <p:txEl>
                                              <p:pRg st="7" end="7"/>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11">
                                            <p:txEl>
                                              <p:pRg st="8" end="8"/>
                                            </p:txEl>
                                          </p:spTgt>
                                        </p:tgtEl>
                                        <p:attrNameLst>
                                          <p:attrName>style.visibility</p:attrName>
                                        </p:attrNameLst>
                                      </p:cBhvr>
                                      <p:to>
                                        <p:strVal val="visible"/>
                                      </p:to>
                                    </p:set>
                                    <p:animEffect transition="in" filter="dissolve">
                                      <p:cBhvr>
                                        <p:cTn id="13" dur="500"/>
                                        <p:tgtEl>
                                          <p:spTgt spid="1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1342</TotalTime>
  <Words>754</Words>
  <Application>Microsoft Macintosh PowerPoint</Application>
  <PresentationFormat>Widescreen</PresentationFormat>
  <Paragraphs>148</Paragraphs>
  <Slides>11</Slides>
  <Notes>11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11</vt:i4>
      </vt:variant>
    </vt:vector>
  </HeadingPairs>
  <TitlesOfParts>
    <vt:vector size="17" baseType="lpstr">
      <vt:lpstr>Arial</vt:lpstr>
      <vt:lpstr>Calibri</vt:lpstr>
      <vt:lpstr>Calibri Light</vt:lpstr>
      <vt:lpstr>Wingdings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 Kurose</dc:creator>
  <cp:lastModifiedBy>Jim Kurose</cp:lastModifiedBy>
  <cp:revision>9</cp:revision>
  <dcterms:created xsi:type="dcterms:W3CDTF">2022-02-15T00:45:38Z</dcterms:created>
  <dcterms:modified xsi:type="dcterms:W3CDTF">2022-02-17T20:47:06Z</dcterms:modified>
</cp:coreProperties>
</file>

<file path=docProps/thumbnail.jpeg>
</file>